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notesMasterIdLst>
    <p:notesMasterId r:id="rId23"/>
  </p:notesMasterIdLst>
  <p:sldIdLst>
    <p:sldId id="257" r:id="rId5"/>
    <p:sldId id="258" r:id="rId6"/>
    <p:sldId id="260" r:id="rId7"/>
    <p:sldId id="282" r:id="rId8"/>
    <p:sldId id="285" r:id="rId9"/>
    <p:sldId id="294" r:id="rId10"/>
    <p:sldId id="295" r:id="rId11"/>
    <p:sldId id="283" r:id="rId12"/>
    <p:sldId id="259" r:id="rId13"/>
    <p:sldId id="286" r:id="rId14"/>
    <p:sldId id="288" r:id="rId15"/>
    <p:sldId id="287" r:id="rId16"/>
    <p:sldId id="290" r:id="rId17"/>
    <p:sldId id="289" r:id="rId18"/>
    <p:sldId id="292" r:id="rId19"/>
    <p:sldId id="291" r:id="rId20"/>
    <p:sldId id="29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258"/>
            <p14:sldId id="260"/>
            <p14:sldId id="282"/>
            <p14:sldId id="285"/>
            <p14:sldId id="294"/>
            <p14:sldId id="295"/>
            <p14:sldId id="283"/>
            <p14:sldId id="259"/>
            <p14:sldId id="286"/>
            <p14:sldId id="288"/>
            <p14:sldId id="287"/>
            <p14:sldId id="290"/>
            <p14:sldId id="289"/>
            <p14:sldId id="292"/>
            <p14:sldId id="291"/>
            <p14:sldId id="29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A63"/>
    <a:srgbClr val="11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8E4D6-2CC3-4E8F-8583-E9AB77F146B4}" v="597" dt="2021-11-29T19:55:42.982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72902" autoAdjust="0"/>
  </p:normalViewPr>
  <p:slideViewPr>
    <p:cSldViewPr snapToGrid="0">
      <p:cViewPr varScale="1">
        <p:scale>
          <a:sx n="81" d="100"/>
          <a:sy n="81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Sikes" userId="d7baf6e0-b185-4fcf-ad4a-e4ad449e3c48" providerId="ADAL" clId="{1328E4D6-2CC3-4E8F-8583-E9AB77F146B4}"/>
    <pc:docChg chg="undo redo custSel addSld delSld modSld sldOrd delMainMaster addSection delSection modSection">
      <pc:chgData name="Chloe Sikes" userId="d7baf6e0-b185-4fcf-ad4a-e4ad449e3c48" providerId="ADAL" clId="{1328E4D6-2CC3-4E8F-8583-E9AB77F146B4}" dt="2021-11-29T20:01:03.711" v="6853" actId="20577"/>
      <pc:docMkLst>
        <pc:docMk/>
      </pc:docMkLst>
      <pc:sldChg chg="modSp mod modClrScheme chgLayout modNotesTx">
        <pc:chgData name="Chloe Sikes" userId="d7baf6e0-b185-4fcf-ad4a-e4ad449e3c48" providerId="ADAL" clId="{1328E4D6-2CC3-4E8F-8583-E9AB77F146B4}" dt="2021-11-29T20:01:03.711" v="6853" actId="20577"/>
        <pc:sldMkLst>
          <pc:docMk/>
          <pc:sldMk cId="3289291677" sldId="257"/>
        </pc:sldMkLst>
        <pc:spChg chg="mod ord">
          <ac:chgData name="Chloe Sikes" userId="d7baf6e0-b185-4fcf-ad4a-e4ad449e3c48" providerId="ADAL" clId="{1328E4D6-2CC3-4E8F-8583-E9AB77F146B4}" dt="2021-11-18T19:16:54.930" v="381" actId="20577"/>
          <ac:spMkLst>
            <pc:docMk/>
            <pc:sldMk cId="3289291677" sldId="257"/>
            <ac:spMk id="2" creationId="{15437325-6C9F-49E2-A1B6-13F4829D3006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3289291677" sldId="257"/>
            <ac:spMk id="3" creationId="{00000000-0000-0000-0000-000000000000}"/>
          </ac:spMkLst>
        </pc:spChg>
      </pc:sldChg>
      <pc:sldChg chg="addSp delSp modSp mod modClrScheme chgLayout">
        <pc:chgData name="Chloe Sikes" userId="d7baf6e0-b185-4fcf-ad4a-e4ad449e3c48" providerId="ADAL" clId="{1328E4D6-2CC3-4E8F-8583-E9AB77F146B4}" dt="2021-11-29T19:11:01.653" v="6087" actId="20577"/>
        <pc:sldMkLst>
          <pc:docMk/>
          <pc:sldMk cId="2772565043" sldId="258"/>
        </pc:sldMkLst>
        <pc:spChg chg="add mod ord">
          <ac:chgData name="Chloe Sikes" userId="d7baf6e0-b185-4fcf-ad4a-e4ad449e3c48" providerId="ADAL" clId="{1328E4D6-2CC3-4E8F-8583-E9AB77F146B4}" dt="2021-11-29T19:10:29.115" v="6029" actId="20577"/>
          <ac:spMkLst>
            <pc:docMk/>
            <pc:sldMk cId="2772565043" sldId="258"/>
            <ac:spMk id="2" creationId="{ABF82BE1-05C8-477E-B80C-ADF0EF89774B}"/>
          </ac:spMkLst>
        </pc:spChg>
        <pc:spChg chg="add del mod ord">
          <ac:chgData name="Chloe Sikes" userId="d7baf6e0-b185-4fcf-ad4a-e4ad449e3c48" providerId="ADAL" clId="{1328E4D6-2CC3-4E8F-8583-E9AB77F146B4}" dt="2021-11-16T16:31:15.756" v="111" actId="700"/>
          <ac:spMkLst>
            <pc:docMk/>
            <pc:sldMk cId="2772565043" sldId="258"/>
            <ac:spMk id="2" creationId="{F10691F2-C1AA-4489-A039-F9B73240BE99}"/>
          </ac:spMkLst>
        </pc:spChg>
        <pc:spChg chg="del mod ord">
          <ac:chgData name="Chloe Sikes" userId="d7baf6e0-b185-4fcf-ad4a-e4ad449e3c48" providerId="ADAL" clId="{1328E4D6-2CC3-4E8F-8583-E9AB77F146B4}" dt="2021-11-18T19:20:37.215" v="710" actId="478"/>
          <ac:spMkLst>
            <pc:docMk/>
            <pc:sldMk cId="2772565043" sldId="258"/>
            <ac:spMk id="3" creationId="{00000000-0000-0000-0000-000000000000}"/>
          </ac:spMkLst>
        </pc:spChg>
        <pc:spChg chg="add del mod ord">
          <ac:chgData name="Chloe Sikes" userId="d7baf6e0-b185-4fcf-ad4a-e4ad449e3c48" providerId="ADAL" clId="{1328E4D6-2CC3-4E8F-8583-E9AB77F146B4}" dt="2021-11-18T19:20:59.803" v="715" actId="478"/>
          <ac:spMkLst>
            <pc:docMk/>
            <pc:sldMk cId="2772565043" sldId="258"/>
            <ac:spMk id="4" creationId="{4E7EB403-1512-41E4-8CC6-43674AA4EAE9}"/>
          </ac:spMkLst>
        </pc:spChg>
        <pc:spChg chg="add del 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2772565043" sldId="258"/>
            <ac:spMk id="4" creationId="{B45A699B-C958-4C03-9B67-A560441DDCF0}"/>
          </ac:spMkLst>
        </pc:spChg>
        <pc:spChg chg="add del mod">
          <ac:chgData name="Chloe Sikes" userId="d7baf6e0-b185-4fcf-ad4a-e4ad449e3c48" providerId="ADAL" clId="{1328E4D6-2CC3-4E8F-8583-E9AB77F146B4}" dt="2021-11-29T19:11:01.653" v="6087" actId="20577"/>
          <ac:spMkLst>
            <pc:docMk/>
            <pc:sldMk cId="2772565043" sldId="258"/>
            <ac:spMk id="6" creationId="{3889014F-342F-488B-954E-FB283FAF8D96}"/>
          </ac:spMkLst>
        </pc:spChg>
      </pc:sldChg>
      <pc:sldChg chg="addSp modSp mod modClrScheme modShow chgLayout modNotesTx">
        <pc:chgData name="Chloe Sikes" userId="d7baf6e0-b185-4fcf-ad4a-e4ad449e3c48" providerId="ADAL" clId="{1328E4D6-2CC3-4E8F-8583-E9AB77F146B4}" dt="2021-11-19T15:44:39.074" v="2339" actId="20577"/>
        <pc:sldMkLst>
          <pc:docMk/>
          <pc:sldMk cId="3369225394" sldId="259"/>
        </pc:sldMkLst>
        <pc:spChg chg="mod ord">
          <ac:chgData name="Chloe Sikes" userId="d7baf6e0-b185-4fcf-ad4a-e4ad449e3c48" providerId="ADAL" clId="{1328E4D6-2CC3-4E8F-8583-E9AB77F146B4}" dt="2021-11-18T21:50:16.246" v="1966" actId="20577"/>
          <ac:spMkLst>
            <pc:docMk/>
            <pc:sldMk cId="3369225394" sldId="259"/>
            <ac:spMk id="2" creationId="{00000000-0000-0000-0000-000000000000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3369225394" sldId="259"/>
            <ac:spMk id="3" creationId="{00000000-0000-0000-0000-000000000000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3369225394" sldId="259"/>
            <ac:spMk id="4" creationId="{00000000-0000-0000-0000-000000000000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3369225394" sldId="259"/>
            <ac:spMk id="8" creationId="{00000000-0000-0000-0000-000000000000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3369225394" sldId="259"/>
            <ac:spMk id="9" creationId="{00000000-0000-0000-0000-000000000000}"/>
          </ac:spMkLst>
        </pc:spChg>
        <pc:spChg chg="add mod">
          <ac:chgData name="Chloe Sikes" userId="d7baf6e0-b185-4fcf-ad4a-e4ad449e3c48" providerId="ADAL" clId="{1328E4D6-2CC3-4E8F-8583-E9AB77F146B4}" dt="2021-11-18T21:52:20.844" v="2004" actId="20577"/>
          <ac:spMkLst>
            <pc:docMk/>
            <pc:sldMk cId="3369225394" sldId="259"/>
            <ac:spMk id="12" creationId="{B99E61B0-8C50-4BE0-8E69-53206D7B392E}"/>
          </ac:spMkLst>
        </pc:spChg>
        <pc:graphicFrameChg chg="add mod">
          <ac:chgData name="Chloe Sikes" userId="d7baf6e0-b185-4fcf-ad4a-e4ad449e3c48" providerId="ADAL" clId="{1328E4D6-2CC3-4E8F-8583-E9AB77F146B4}" dt="2021-11-18T21:37:50.218" v="1918" actId="20577"/>
          <ac:graphicFrameMkLst>
            <pc:docMk/>
            <pc:sldMk cId="3369225394" sldId="259"/>
            <ac:graphicFrameMk id="11" creationId="{32C1BFE2-8EA0-48CA-84E5-D25025A59564}"/>
          </ac:graphicFrameMkLst>
        </pc:graphicFrameChg>
      </pc:sldChg>
      <pc:sldChg chg="addSp delSp modSp mod ord modClrScheme chgLayout">
        <pc:chgData name="Chloe Sikes" userId="d7baf6e0-b185-4fcf-ad4a-e4ad449e3c48" providerId="ADAL" clId="{1328E4D6-2CC3-4E8F-8583-E9AB77F146B4}" dt="2021-11-18T19:23:41.641" v="999" actId="20577"/>
        <pc:sldMkLst>
          <pc:docMk/>
          <pc:sldMk cId="1575721539" sldId="260"/>
        </pc:sldMkLst>
        <pc:spChg chg="mod ord">
          <ac:chgData name="Chloe Sikes" userId="d7baf6e0-b185-4fcf-ad4a-e4ad449e3c48" providerId="ADAL" clId="{1328E4D6-2CC3-4E8F-8583-E9AB77F146B4}" dt="2021-11-18T19:23:41.641" v="999" actId="20577"/>
          <ac:spMkLst>
            <pc:docMk/>
            <pc:sldMk cId="1575721539" sldId="260"/>
            <ac:spMk id="2" creationId="{00000000-0000-0000-0000-000000000000}"/>
          </ac:spMkLst>
        </pc:spChg>
        <pc:spChg chg="del mod ord">
          <ac:chgData name="Chloe Sikes" userId="d7baf6e0-b185-4fcf-ad4a-e4ad449e3c48" providerId="ADAL" clId="{1328E4D6-2CC3-4E8F-8583-E9AB77F146B4}" dt="2021-11-18T19:22:04.987" v="790" actId="478"/>
          <ac:spMkLst>
            <pc:docMk/>
            <pc:sldMk cId="1575721539" sldId="260"/>
            <ac:spMk id="3" creationId="{00000000-0000-0000-0000-000000000000}"/>
          </ac:spMkLst>
        </pc:spChg>
        <pc:spChg chg="add mod">
          <ac:chgData name="Chloe Sikes" userId="d7baf6e0-b185-4fcf-ad4a-e4ad449e3c48" providerId="ADAL" clId="{1328E4D6-2CC3-4E8F-8583-E9AB77F146B4}" dt="2021-11-18T19:22:04.987" v="790" actId="478"/>
          <ac:spMkLst>
            <pc:docMk/>
            <pc:sldMk cId="1575721539" sldId="260"/>
            <ac:spMk id="5" creationId="{4F1C35BE-7DBA-4F5B-A898-273D060E7C40}"/>
          </ac:spMkLst>
        </pc:spChg>
      </pc:sldChg>
      <pc:sldChg chg="modSp del mod modClrScheme chgLayout">
        <pc:chgData name="Chloe Sikes" userId="d7baf6e0-b185-4fcf-ad4a-e4ad449e3c48" providerId="ADAL" clId="{1328E4D6-2CC3-4E8F-8583-E9AB77F146B4}" dt="2021-11-22T18:00:37.595" v="4747" actId="2696"/>
        <pc:sldMkLst>
          <pc:docMk/>
          <pc:sldMk cId="1003012626" sldId="261"/>
        </pc:sldMkLst>
        <pc:spChg chg="mod ord">
          <ac:chgData name="Chloe Sikes" userId="d7baf6e0-b185-4fcf-ad4a-e4ad449e3c48" providerId="ADAL" clId="{1328E4D6-2CC3-4E8F-8583-E9AB77F146B4}" dt="2021-11-19T16:08:06.140" v="2432" actId="313"/>
          <ac:spMkLst>
            <pc:docMk/>
            <pc:sldMk cId="1003012626" sldId="261"/>
            <ac:spMk id="2" creationId="{00000000-0000-0000-0000-000000000000}"/>
          </ac:spMkLst>
        </pc:spChg>
        <pc:spChg chg="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1003012626" sldId="261"/>
            <ac:spMk id="3" creationId="{00000000-0000-0000-0000-000000000000}"/>
          </ac:spMkLst>
        </pc:spChg>
      </pc:sldChg>
      <pc:sldChg chg="del">
        <pc:chgData name="Chloe Sikes" userId="d7baf6e0-b185-4fcf-ad4a-e4ad449e3c48" providerId="ADAL" clId="{1328E4D6-2CC3-4E8F-8583-E9AB77F146B4}" dt="2021-11-29T20:00:37.133" v="6849" actId="18676"/>
        <pc:sldMkLst>
          <pc:docMk/>
          <pc:sldMk cId="3263914164" sldId="262"/>
        </pc:sldMkLst>
      </pc:sldChg>
      <pc:sldChg chg="del">
        <pc:chgData name="Chloe Sikes" userId="d7baf6e0-b185-4fcf-ad4a-e4ad449e3c48" providerId="ADAL" clId="{1328E4D6-2CC3-4E8F-8583-E9AB77F146B4}" dt="2021-11-29T20:00:37.133" v="6849" actId="18676"/>
        <pc:sldMkLst>
          <pc:docMk/>
          <pc:sldMk cId="1396708006" sldId="263"/>
        </pc:sldMkLst>
      </pc:sldChg>
      <pc:sldChg chg="del">
        <pc:chgData name="Chloe Sikes" userId="d7baf6e0-b185-4fcf-ad4a-e4ad449e3c48" providerId="ADAL" clId="{1328E4D6-2CC3-4E8F-8583-E9AB77F146B4}" dt="2021-11-29T20:00:52.036" v="6851" actId="18676"/>
        <pc:sldMkLst>
          <pc:docMk/>
          <pc:sldMk cId="1219691540" sldId="264"/>
        </pc:sldMkLst>
      </pc:sldChg>
      <pc:sldChg chg="del">
        <pc:chgData name="Chloe Sikes" userId="d7baf6e0-b185-4fcf-ad4a-e4ad449e3c48" providerId="ADAL" clId="{1328E4D6-2CC3-4E8F-8583-E9AB77F146B4}" dt="2021-11-29T20:00:45.159" v="6850" actId="18676"/>
        <pc:sldMkLst>
          <pc:docMk/>
          <pc:sldMk cId="4080344515" sldId="265"/>
        </pc:sldMkLst>
      </pc:sldChg>
      <pc:sldChg chg="del">
        <pc:chgData name="Chloe Sikes" userId="d7baf6e0-b185-4fcf-ad4a-e4ad449e3c48" providerId="ADAL" clId="{1328E4D6-2CC3-4E8F-8583-E9AB77F146B4}" dt="2021-11-29T20:00:45.159" v="6850" actId="18676"/>
        <pc:sldMkLst>
          <pc:docMk/>
          <pc:sldMk cId="3710835971" sldId="266"/>
        </pc:sldMkLst>
      </pc:sldChg>
      <pc:sldChg chg="del">
        <pc:chgData name="Chloe Sikes" userId="d7baf6e0-b185-4fcf-ad4a-e4ad449e3c48" providerId="ADAL" clId="{1328E4D6-2CC3-4E8F-8583-E9AB77F146B4}" dt="2021-11-29T20:00:45.159" v="6850" actId="18676"/>
        <pc:sldMkLst>
          <pc:docMk/>
          <pc:sldMk cId="2298825228" sldId="267"/>
        </pc:sldMkLst>
      </pc:sldChg>
      <pc:sldChg chg="del">
        <pc:chgData name="Chloe Sikes" userId="d7baf6e0-b185-4fcf-ad4a-e4ad449e3c48" providerId="ADAL" clId="{1328E4D6-2CC3-4E8F-8583-E9AB77F146B4}" dt="2021-11-29T20:00:37.133" v="6849" actId="18676"/>
        <pc:sldMkLst>
          <pc:docMk/>
          <pc:sldMk cId="3195037894" sldId="268"/>
        </pc:sldMkLst>
      </pc:sldChg>
      <pc:sldChg chg="del">
        <pc:chgData name="Chloe Sikes" userId="d7baf6e0-b185-4fcf-ad4a-e4ad449e3c48" providerId="ADAL" clId="{1328E4D6-2CC3-4E8F-8583-E9AB77F146B4}" dt="2021-11-29T20:00:52.036" v="6851" actId="18676"/>
        <pc:sldMkLst>
          <pc:docMk/>
          <pc:sldMk cId="3804310909" sldId="269"/>
        </pc:sldMkLst>
      </pc:sldChg>
      <pc:sldChg chg="del">
        <pc:chgData name="Chloe Sikes" userId="d7baf6e0-b185-4fcf-ad4a-e4ad449e3c48" providerId="ADAL" clId="{1328E4D6-2CC3-4E8F-8583-E9AB77F146B4}" dt="2021-11-29T20:00:52.036" v="6851" actId="18676"/>
        <pc:sldMkLst>
          <pc:docMk/>
          <pc:sldMk cId="2062253349" sldId="270"/>
        </pc:sldMkLst>
      </pc:sldChg>
      <pc:sldChg chg="del">
        <pc:chgData name="Chloe Sikes" userId="d7baf6e0-b185-4fcf-ad4a-e4ad449e3c48" providerId="ADAL" clId="{1328E4D6-2CC3-4E8F-8583-E9AB77F146B4}" dt="2021-11-29T20:00:52.036" v="6851" actId="18676"/>
        <pc:sldMkLst>
          <pc:docMk/>
          <pc:sldMk cId="1672275006" sldId="271"/>
        </pc:sldMkLst>
      </pc:sldChg>
      <pc:sldChg chg="del">
        <pc:chgData name="Chloe Sikes" userId="d7baf6e0-b185-4fcf-ad4a-e4ad449e3c48" providerId="ADAL" clId="{1328E4D6-2CC3-4E8F-8583-E9AB77F146B4}" dt="2021-11-29T20:00:37.133" v="6849" actId="18676"/>
        <pc:sldMkLst>
          <pc:docMk/>
          <pc:sldMk cId="370758679" sldId="272"/>
        </pc:sldMkLst>
      </pc:sldChg>
      <pc:sldChg chg="del">
        <pc:chgData name="Chloe Sikes" userId="d7baf6e0-b185-4fcf-ad4a-e4ad449e3c48" providerId="ADAL" clId="{1328E4D6-2CC3-4E8F-8583-E9AB77F146B4}" dt="2021-11-29T20:00:45.159" v="6850" actId="18676"/>
        <pc:sldMkLst>
          <pc:docMk/>
          <pc:sldMk cId="2229419462" sldId="273"/>
        </pc:sldMkLst>
      </pc:sldChg>
      <pc:sldChg chg="del">
        <pc:chgData name="Chloe Sikes" userId="d7baf6e0-b185-4fcf-ad4a-e4ad449e3c48" providerId="ADAL" clId="{1328E4D6-2CC3-4E8F-8583-E9AB77F146B4}" dt="2021-11-29T20:00:57.557" v="6852" actId="18676"/>
        <pc:sldMkLst>
          <pc:docMk/>
          <pc:sldMk cId="3589653851" sldId="274"/>
        </pc:sldMkLst>
      </pc:sldChg>
      <pc:sldChg chg="del">
        <pc:chgData name="Chloe Sikes" userId="d7baf6e0-b185-4fcf-ad4a-e4ad449e3c48" providerId="ADAL" clId="{1328E4D6-2CC3-4E8F-8583-E9AB77F146B4}" dt="2021-11-29T20:00:57.557" v="6852" actId="18676"/>
        <pc:sldMkLst>
          <pc:docMk/>
          <pc:sldMk cId="165521436" sldId="275"/>
        </pc:sldMkLst>
      </pc:sldChg>
      <pc:sldChg chg="del">
        <pc:chgData name="Chloe Sikes" userId="d7baf6e0-b185-4fcf-ad4a-e4ad449e3c48" providerId="ADAL" clId="{1328E4D6-2CC3-4E8F-8583-E9AB77F146B4}" dt="2021-11-29T20:00:37.133" v="6849" actId="18676"/>
        <pc:sldMkLst>
          <pc:docMk/>
          <pc:sldMk cId="3352317457" sldId="278"/>
        </pc:sldMkLst>
      </pc:sldChg>
      <pc:sldChg chg="del">
        <pc:chgData name="Chloe Sikes" userId="d7baf6e0-b185-4fcf-ad4a-e4ad449e3c48" providerId="ADAL" clId="{1328E4D6-2CC3-4E8F-8583-E9AB77F146B4}" dt="2021-11-29T20:00:52.036" v="6851" actId="18676"/>
        <pc:sldMkLst>
          <pc:docMk/>
          <pc:sldMk cId="334430699" sldId="279"/>
        </pc:sldMkLst>
      </pc:sldChg>
      <pc:sldChg chg="addSp delSp modSp mod modClrScheme chgLayout">
        <pc:chgData name="Chloe Sikes" userId="d7baf6e0-b185-4fcf-ad4a-e4ad449e3c48" providerId="ADAL" clId="{1328E4D6-2CC3-4E8F-8583-E9AB77F146B4}" dt="2021-11-16T16:39:08.849" v="116" actId="700"/>
        <pc:sldMkLst>
          <pc:docMk/>
          <pc:sldMk cId="4094775455" sldId="280"/>
        </pc:sldMkLst>
        <pc:spChg chg="add del 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4094775455" sldId="280"/>
            <ac:spMk id="3" creationId="{F82E6AF2-417E-47E8-81C8-9C8D65929940}"/>
          </ac:spMkLst>
        </pc:spChg>
        <pc:spChg chg="add del mod ord">
          <ac:chgData name="Chloe Sikes" userId="d7baf6e0-b185-4fcf-ad4a-e4ad449e3c48" providerId="ADAL" clId="{1328E4D6-2CC3-4E8F-8583-E9AB77F146B4}" dt="2021-11-16T16:39:08.849" v="116" actId="700"/>
          <ac:spMkLst>
            <pc:docMk/>
            <pc:sldMk cId="4094775455" sldId="280"/>
            <ac:spMk id="10" creationId="{AF8F3242-F599-4901-9B5D-9B12894FD6CC}"/>
          </ac:spMkLst>
        </pc:spChg>
      </pc:sldChg>
      <pc:sldChg chg="del">
        <pc:chgData name="Chloe Sikes" userId="d7baf6e0-b185-4fcf-ad4a-e4ad449e3c48" providerId="ADAL" clId="{1328E4D6-2CC3-4E8F-8583-E9AB77F146B4}" dt="2021-11-29T20:00:57.557" v="6852" actId="18676"/>
        <pc:sldMkLst>
          <pc:docMk/>
          <pc:sldMk cId="3178764737" sldId="281"/>
        </pc:sldMkLst>
      </pc:sldChg>
      <pc:sldChg chg="addSp delSp modSp new mod setBg modClrScheme chgLayout modNotesTx">
        <pc:chgData name="Chloe Sikes" userId="d7baf6e0-b185-4fcf-ad4a-e4ad449e3c48" providerId="ADAL" clId="{1328E4D6-2CC3-4E8F-8583-E9AB77F146B4}" dt="2021-11-18T19:51:59.615" v="1728" actId="20577"/>
        <pc:sldMkLst>
          <pc:docMk/>
          <pc:sldMk cId="4231340060" sldId="282"/>
        </pc:sldMkLst>
        <pc:spChg chg="del mod">
          <ac:chgData name="Chloe Sikes" userId="d7baf6e0-b185-4fcf-ad4a-e4ad449e3c48" providerId="ADAL" clId="{1328E4D6-2CC3-4E8F-8583-E9AB77F146B4}" dt="2021-11-18T19:22:36.971" v="794" actId="700"/>
          <ac:spMkLst>
            <pc:docMk/>
            <pc:sldMk cId="4231340060" sldId="282"/>
            <ac:spMk id="2" creationId="{276771EB-9305-4591-8C11-82BF2660A6E3}"/>
          </ac:spMkLst>
        </pc:spChg>
        <pc:spChg chg="del mod">
          <ac:chgData name="Chloe Sikes" userId="d7baf6e0-b185-4fcf-ad4a-e4ad449e3c48" providerId="ADAL" clId="{1328E4D6-2CC3-4E8F-8583-E9AB77F146B4}" dt="2021-11-18T19:22:36.971" v="794" actId="700"/>
          <ac:spMkLst>
            <pc:docMk/>
            <pc:sldMk cId="4231340060" sldId="282"/>
            <ac:spMk id="3" creationId="{88068F67-38A1-4621-A3D9-980EFF22C188}"/>
          </ac:spMkLst>
        </pc:spChg>
        <pc:spChg chg="add mod ord">
          <ac:chgData name="Chloe Sikes" userId="d7baf6e0-b185-4fcf-ad4a-e4ad449e3c48" providerId="ADAL" clId="{1328E4D6-2CC3-4E8F-8583-E9AB77F146B4}" dt="2021-11-18T19:51:59.615" v="1728" actId="20577"/>
          <ac:spMkLst>
            <pc:docMk/>
            <pc:sldMk cId="4231340060" sldId="282"/>
            <ac:spMk id="7" creationId="{23B0758C-D730-49B4-B635-277FCF2A75B6}"/>
          </ac:spMkLst>
        </pc:spChg>
        <pc:spChg chg="add del mod ord">
          <ac:chgData name="Chloe Sikes" userId="d7baf6e0-b185-4fcf-ad4a-e4ad449e3c48" providerId="ADAL" clId="{1328E4D6-2CC3-4E8F-8583-E9AB77F146B4}" dt="2021-11-18T19:33:23.517" v="1014" actId="478"/>
          <ac:spMkLst>
            <pc:docMk/>
            <pc:sldMk cId="4231340060" sldId="282"/>
            <ac:spMk id="8" creationId="{704C2C0E-E760-4307-BAA4-96191AEC2632}"/>
          </ac:spMkLst>
        </pc:spChg>
        <pc:spChg chg="add mod ord">
          <ac:chgData name="Chloe Sikes" userId="d7baf6e0-b185-4fcf-ad4a-e4ad449e3c48" providerId="ADAL" clId="{1328E4D6-2CC3-4E8F-8583-E9AB77F146B4}" dt="2021-11-18T19:45:32.908" v="1632" actId="255"/>
          <ac:spMkLst>
            <pc:docMk/>
            <pc:sldMk cId="4231340060" sldId="282"/>
            <ac:spMk id="10" creationId="{EC27993C-850C-4EE4-A99A-D852A5BBB01F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15" creationId="{CE97D32F-1315-4522-AF1E-BCA3A653F2F3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17" creationId="{DE5DADF0-4577-4642-B07A-3E27915F3605}"/>
          </ac:spMkLst>
        </pc:spChg>
        <pc:spChg chg="add del">
          <ac:chgData name="Chloe Sikes" userId="d7baf6e0-b185-4fcf-ad4a-e4ad449e3c48" providerId="ADAL" clId="{1328E4D6-2CC3-4E8F-8583-E9AB77F146B4}" dt="2021-11-18T19:34:05.013" v="1025" actId="26606"/>
          <ac:spMkLst>
            <pc:docMk/>
            <pc:sldMk cId="4231340060" sldId="282"/>
            <ac:spMk id="18" creationId="{6B19486B-DD4C-4473-9FF8-3E3FB1542EE7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19" creationId="{52BF570B-E60D-4481-9DA2-BE09A90D1FFB}"/>
          </ac:spMkLst>
        </pc:spChg>
        <pc:spChg chg="add del">
          <ac:chgData name="Chloe Sikes" userId="d7baf6e0-b185-4fcf-ad4a-e4ad449e3c48" providerId="ADAL" clId="{1328E4D6-2CC3-4E8F-8583-E9AB77F146B4}" dt="2021-11-18T19:34:05.013" v="1025" actId="26606"/>
          <ac:spMkLst>
            <pc:docMk/>
            <pc:sldMk cId="4231340060" sldId="282"/>
            <ac:spMk id="20" creationId="{52CE1431-75FA-49CE-A7AC-42816EFBC5DB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21" creationId="{38321F7C-3441-47D4-89EC-F6C7FF3B2A6B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23" creationId="{95FE5F6F-BF7C-44AD-9CEB-0A16A7DAED77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25" creationId="{70614AF8-278F-429C-8560-C4C711BEEA13}"/>
          </ac:spMkLst>
        </pc:spChg>
        <pc:spChg chg="add del">
          <ac:chgData name="Chloe Sikes" userId="d7baf6e0-b185-4fcf-ad4a-e4ad449e3c48" providerId="ADAL" clId="{1328E4D6-2CC3-4E8F-8583-E9AB77F146B4}" dt="2021-11-18T19:22:24.719" v="793" actId="26606"/>
          <ac:spMkLst>
            <pc:docMk/>
            <pc:sldMk cId="4231340060" sldId="282"/>
            <ac:spMk id="27" creationId="{3975A3A9-46B2-434A-8D1C-E01B8B9DDBCE}"/>
          </ac:spMkLst>
        </pc:spChg>
        <pc:spChg chg="add del">
          <ac:chgData name="Chloe Sikes" userId="d7baf6e0-b185-4fcf-ad4a-e4ad449e3c48" providerId="ADAL" clId="{1328E4D6-2CC3-4E8F-8583-E9AB77F146B4}" dt="2021-11-18T19:34:05.013" v="1025" actId="26606"/>
          <ac:spMkLst>
            <pc:docMk/>
            <pc:sldMk cId="4231340060" sldId="282"/>
            <ac:spMk id="29" creationId="{C2E52CAC-158C-4DC7-AA1C-F582FFF73C60}"/>
          </ac:spMkLst>
        </pc:spChg>
        <pc:grpChg chg="add del">
          <ac:chgData name="Chloe Sikes" userId="d7baf6e0-b185-4fcf-ad4a-e4ad449e3c48" providerId="ADAL" clId="{1328E4D6-2CC3-4E8F-8583-E9AB77F146B4}" dt="2021-11-18T19:34:05.013" v="1025" actId="26606"/>
          <ac:grpSpMkLst>
            <pc:docMk/>
            <pc:sldMk cId="4231340060" sldId="282"/>
            <ac:grpSpMk id="22" creationId="{E7E11A8B-D353-4867-842B-40B7BABC9EED}"/>
          </ac:grpSpMkLst>
        </pc:grpChg>
        <pc:picChg chg="add del">
          <ac:chgData name="Chloe Sikes" userId="d7baf6e0-b185-4fcf-ad4a-e4ad449e3c48" providerId="ADAL" clId="{1328E4D6-2CC3-4E8F-8583-E9AB77F146B4}" dt="2021-11-18T19:22:24.719" v="793" actId="26606"/>
          <ac:picMkLst>
            <pc:docMk/>
            <pc:sldMk cId="4231340060" sldId="282"/>
            <ac:picMk id="5" creationId="{10D2DF17-D5B1-4F08-BB68-6E0F9F89F983}"/>
          </ac:picMkLst>
        </pc:picChg>
        <pc:picChg chg="add mod modCrop">
          <ac:chgData name="Chloe Sikes" userId="d7baf6e0-b185-4fcf-ad4a-e4ad449e3c48" providerId="ADAL" clId="{1328E4D6-2CC3-4E8F-8583-E9AB77F146B4}" dt="2021-11-18T19:34:05.013" v="1025" actId="26606"/>
          <ac:picMkLst>
            <pc:docMk/>
            <pc:sldMk cId="4231340060" sldId="282"/>
            <ac:picMk id="6" creationId="{659871A0-4307-4001-ADBB-F9D23158F5A4}"/>
          </ac:picMkLst>
        </pc:picChg>
        <pc:picChg chg="add del">
          <ac:chgData name="Chloe Sikes" userId="d7baf6e0-b185-4fcf-ad4a-e4ad449e3c48" providerId="ADAL" clId="{1328E4D6-2CC3-4E8F-8583-E9AB77F146B4}" dt="2021-11-18T19:22:24.719" v="793" actId="26606"/>
          <ac:picMkLst>
            <pc:docMk/>
            <pc:sldMk cId="4231340060" sldId="282"/>
            <ac:picMk id="9" creationId="{A97529DD-0019-4F2B-AAE6-A82A2FADB61C}"/>
          </ac:picMkLst>
        </pc:picChg>
        <pc:picChg chg="add del">
          <ac:chgData name="Chloe Sikes" userId="d7baf6e0-b185-4fcf-ad4a-e4ad449e3c48" providerId="ADAL" clId="{1328E4D6-2CC3-4E8F-8583-E9AB77F146B4}" dt="2021-11-18T19:22:24.719" v="793" actId="26606"/>
          <ac:picMkLst>
            <pc:docMk/>
            <pc:sldMk cId="4231340060" sldId="282"/>
            <ac:picMk id="11" creationId="{F4B5AAB9-9C0B-4191-9D8C-E92806CC2609}"/>
          </ac:picMkLst>
        </pc:picChg>
        <pc:picChg chg="add del">
          <ac:chgData name="Chloe Sikes" userId="d7baf6e0-b185-4fcf-ad4a-e4ad449e3c48" providerId="ADAL" clId="{1328E4D6-2CC3-4E8F-8583-E9AB77F146B4}" dt="2021-11-18T19:34:05.013" v="1025" actId="26606"/>
          <ac:picMkLst>
            <pc:docMk/>
            <pc:sldMk cId="4231340060" sldId="282"/>
            <ac:picMk id="12" creationId="{A97529DD-0019-4F2B-AAE6-A82A2FADB61C}"/>
          </ac:picMkLst>
        </pc:picChg>
        <pc:picChg chg="add del">
          <ac:chgData name="Chloe Sikes" userId="d7baf6e0-b185-4fcf-ad4a-e4ad449e3c48" providerId="ADAL" clId="{1328E4D6-2CC3-4E8F-8583-E9AB77F146B4}" dt="2021-11-18T19:22:24.719" v="793" actId="26606"/>
          <ac:picMkLst>
            <pc:docMk/>
            <pc:sldMk cId="4231340060" sldId="282"/>
            <ac:picMk id="13" creationId="{07B0D32C-9323-4E07-8AE3-7AFF93348110}"/>
          </ac:picMkLst>
        </pc:picChg>
        <pc:picChg chg="add del">
          <ac:chgData name="Chloe Sikes" userId="d7baf6e0-b185-4fcf-ad4a-e4ad449e3c48" providerId="ADAL" clId="{1328E4D6-2CC3-4E8F-8583-E9AB77F146B4}" dt="2021-11-18T19:34:05.013" v="1025" actId="26606"/>
          <ac:picMkLst>
            <pc:docMk/>
            <pc:sldMk cId="4231340060" sldId="282"/>
            <ac:picMk id="14" creationId="{4A476453-89B8-4D0E-BDE0-0446B97F5FD2}"/>
          </ac:picMkLst>
        </pc:picChg>
        <pc:picChg chg="add del">
          <ac:chgData name="Chloe Sikes" userId="d7baf6e0-b185-4fcf-ad4a-e4ad449e3c48" providerId="ADAL" clId="{1328E4D6-2CC3-4E8F-8583-E9AB77F146B4}" dt="2021-11-18T19:34:05.013" v="1025" actId="26606"/>
          <ac:picMkLst>
            <pc:docMk/>
            <pc:sldMk cId="4231340060" sldId="282"/>
            <ac:picMk id="16" creationId="{02B7E5A1-5C08-4455-A219-804981D6B260}"/>
          </ac:picMkLst>
        </pc:picChg>
        <pc:picChg chg="add del">
          <ac:chgData name="Chloe Sikes" userId="d7baf6e0-b185-4fcf-ad4a-e4ad449e3c48" providerId="ADAL" clId="{1328E4D6-2CC3-4E8F-8583-E9AB77F146B4}" dt="2021-11-18T19:34:05.013" v="1025" actId="26606"/>
          <ac:picMkLst>
            <pc:docMk/>
            <pc:sldMk cId="4231340060" sldId="282"/>
            <ac:picMk id="31" creationId="{83211ECD-2CC2-43D9-A32B-E8669250EF55}"/>
          </ac:picMkLst>
        </pc:picChg>
      </pc:sldChg>
      <pc:sldChg chg="modSp new mod">
        <pc:chgData name="Chloe Sikes" userId="d7baf6e0-b185-4fcf-ad4a-e4ad449e3c48" providerId="ADAL" clId="{1328E4D6-2CC3-4E8F-8583-E9AB77F146B4}" dt="2021-11-29T19:50:42.656" v="6671" actId="20577"/>
        <pc:sldMkLst>
          <pc:docMk/>
          <pc:sldMk cId="300991569" sldId="283"/>
        </pc:sldMkLst>
        <pc:spChg chg="mod">
          <ac:chgData name="Chloe Sikes" userId="d7baf6e0-b185-4fcf-ad4a-e4ad449e3c48" providerId="ADAL" clId="{1328E4D6-2CC3-4E8F-8583-E9AB77F146B4}" dt="2021-11-29T19:50:42.656" v="6671" actId="20577"/>
          <ac:spMkLst>
            <pc:docMk/>
            <pc:sldMk cId="300991569" sldId="283"/>
            <ac:spMk id="2" creationId="{EE1B2089-95F8-4845-BEBF-ACF206B152D7}"/>
          </ac:spMkLst>
        </pc:spChg>
      </pc:sldChg>
      <pc:sldChg chg="addSp delSp modSp new mod modClrScheme chgLayout">
        <pc:chgData name="Chloe Sikes" userId="d7baf6e0-b185-4fcf-ad4a-e4ad449e3c48" providerId="ADAL" clId="{1328E4D6-2CC3-4E8F-8583-E9AB77F146B4}" dt="2021-11-18T19:46:40.625" v="1716" actId="20577"/>
        <pc:sldMkLst>
          <pc:docMk/>
          <pc:sldMk cId="561780267" sldId="284"/>
        </pc:sldMkLst>
        <pc:spChg chg="del mod ord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2" creationId="{583684EC-A98B-497F-9BC5-C10B6617F2BB}"/>
          </ac:spMkLst>
        </pc:spChg>
        <pc:spChg chg="del mod ord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3" creationId="{2E6E118C-60CC-4C71-B437-0C3C1D65E4A7}"/>
          </ac:spMkLst>
        </pc:spChg>
        <pc:spChg chg="del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4" creationId="{E1E9FC7D-3843-40ED-AB2D-30BC39A7E92B}"/>
          </ac:spMkLst>
        </pc:spChg>
        <pc:spChg chg="del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5" creationId="{C12AC802-9D6E-45D1-A984-10DE10101F1D}"/>
          </ac:spMkLst>
        </pc:spChg>
        <pc:spChg chg="del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6" creationId="{AB5DB5C7-85E2-46B6-9921-AA048215003E}"/>
          </ac:spMkLst>
        </pc:spChg>
        <pc:spChg chg="add mod ord">
          <ac:chgData name="Chloe Sikes" userId="d7baf6e0-b185-4fcf-ad4a-e4ad449e3c48" providerId="ADAL" clId="{1328E4D6-2CC3-4E8F-8583-E9AB77F146B4}" dt="2021-11-18T19:46:40.625" v="1716" actId="20577"/>
          <ac:spMkLst>
            <pc:docMk/>
            <pc:sldMk cId="561780267" sldId="284"/>
            <ac:spMk id="7" creationId="{7CA77BE8-8AB1-4C0B-A2D1-639AA165FC8F}"/>
          </ac:spMkLst>
        </pc:spChg>
        <pc:spChg chg="add mod ord">
          <ac:chgData name="Chloe Sikes" userId="d7baf6e0-b185-4fcf-ad4a-e4ad449e3c48" providerId="ADAL" clId="{1328E4D6-2CC3-4E8F-8583-E9AB77F146B4}" dt="2021-11-18T19:46:29.703" v="1662" actId="700"/>
          <ac:spMkLst>
            <pc:docMk/>
            <pc:sldMk cId="561780267" sldId="284"/>
            <ac:spMk id="8" creationId="{7165BA9E-C1AF-43B9-A3DB-461B36484796}"/>
          </ac:spMkLst>
        </pc:spChg>
      </pc:sldChg>
      <pc:sldChg chg="modSp add mod">
        <pc:chgData name="Chloe Sikes" userId="d7baf6e0-b185-4fcf-ad4a-e4ad449e3c48" providerId="ADAL" clId="{1328E4D6-2CC3-4E8F-8583-E9AB77F146B4}" dt="2021-11-29T19:11:45.275" v="6089" actId="113"/>
        <pc:sldMkLst>
          <pc:docMk/>
          <pc:sldMk cId="1912687000" sldId="285"/>
        </pc:sldMkLst>
        <pc:spChg chg="mod">
          <ac:chgData name="Chloe Sikes" userId="d7baf6e0-b185-4fcf-ad4a-e4ad449e3c48" providerId="ADAL" clId="{1328E4D6-2CC3-4E8F-8583-E9AB77F146B4}" dt="2021-11-29T19:11:45.275" v="6089" actId="113"/>
          <ac:spMkLst>
            <pc:docMk/>
            <pc:sldMk cId="1912687000" sldId="285"/>
            <ac:spMk id="10" creationId="{EC27993C-850C-4EE4-A99A-D852A5BBB01F}"/>
          </ac:spMkLst>
        </pc:spChg>
      </pc:sldChg>
      <pc:sldChg chg="modSp add mod modShow">
        <pc:chgData name="Chloe Sikes" userId="d7baf6e0-b185-4fcf-ad4a-e4ad449e3c48" providerId="ADAL" clId="{1328E4D6-2CC3-4E8F-8583-E9AB77F146B4}" dt="2021-11-18T22:47:16.871" v="2141" actId="729"/>
        <pc:sldMkLst>
          <pc:docMk/>
          <pc:sldMk cId="2710306368" sldId="286"/>
        </pc:sldMkLst>
        <pc:spChg chg="mod">
          <ac:chgData name="Chloe Sikes" userId="d7baf6e0-b185-4fcf-ad4a-e4ad449e3c48" providerId="ADAL" clId="{1328E4D6-2CC3-4E8F-8583-E9AB77F146B4}" dt="2021-11-18T21:51:24.681" v="1996" actId="20577"/>
          <ac:spMkLst>
            <pc:docMk/>
            <pc:sldMk cId="2710306368" sldId="286"/>
            <ac:spMk id="2" creationId="{00000000-0000-0000-0000-000000000000}"/>
          </ac:spMkLst>
        </pc:spChg>
        <pc:spChg chg="mod">
          <ac:chgData name="Chloe Sikes" userId="d7baf6e0-b185-4fcf-ad4a-e4ad449e3c48" providerId="ADAL" clId="{1328E4D6-2CC3-4E8F-8583-E9AB77F146B4}" dt="2021-11-18T21:52:14.101" v="2000" actId="20577"/>
          <ac:spMkLst>
            <pc:docMk/>
            <pc:sldMk cId="2710306368" sldId="286"/>
            <ac:spMk id="12" creationId="{B99E61B0-8C50-4BE0-8E69-53206D7B392E}"/>
          </ac:spMkLst>
        </pc:spChg>
        <pc:graphicFrameChg chg="mod">
          <ac:chgData name="Chloe Sikes" userId="d7baf6e0-b185-4fcf-ad4a-e4ad449e3c48" providerId="ADAL" clId="{1328E4D6-2CC3-4E8F-8583-E9AB77F146B4}" dt="2021-11-18T21:37:55.235" v="1922" actId="20577"/>
          <ac:graphicFrameMkLst>
            <pc:docMk/>
            <pc:sldMk cId="2710306368" sldId="286"/>
            <ac:graphicFrameMk id="11" creationId="{32C1BFE2-8EA0-48CA-84E5-D25025A59564}"/>
          </ac:graphicFrameMkLst>
        </pc:graphicFrameChg>
      </pc:sldChg>
      <pc:sldChg chg="modSp add mod modNotesTx">
        <pc:chgData name="Chloe Sikes" userId="d7baf6e0-b185-4fcf-ad4a-e4ad449e3c48" providerId="ADAL" clId="{1328E4D6-2CC3-4E8F-8583-E9AB77F146B4}" dt="2021-11-19T15:42:50.653" v="2187" actId="20577"/>
        <pc:sldMkLst>
          <pc:docMk/>
          <pc:sldMk cId="350427091" sldId="287"/>
        </pc:sldMkLst>
        <pc:spChg chg="mod">
          <ac:chgData name="Chloe Sikes" userId="d7baf6e0-b185-4fcf-ad4a-e4ad449e3c48" providerId="ADAL" clId="{1328E4D6-2CC3-4E8F-8583-E9AB77F146B4}" dt="2021-11-18T22:47:36.207" v="2143" actId="20577"/>
          <ac:spMkLst>
            <pc:docMk/>
            <pc:sldMk cId="350427091" sldId="287"/>
            <ac:spMk id="2" creationId="{00000000-0000-0000-0000-000000000000}"/>
          </ac:spMkLst>
        </pc:spChg>
        <pc:spChg chg="mod">
          <ac:chgData name="Chloe Sikes" userId="d7baf6e0-b185-4fcf-ad4a-e4ad449e3c48" providerId="ADAL" clId="{1328E4D6-2CC3-4E8F-8583-E9AB77F146B4}" dt="2021-11-18T21:52:08.078" v="1998" actId="20577"/>
          <ac:spMkLst>
            <pc:docMk/>
            <pc:sldMk cId="350427091" sldId="287"/>
            <ac:spMk id="12" creationId="{B99E61B0-8C50-4BE0-8E69-53206D7B392E}"/>
          </ac:spMkLst>
        </pc:spChg>
        <pc:graphicFrameChg chg="mod">
          <ac:chgData name="Chloe Sikes" userId="d7baf6e0-b185-4fcf-ad4a-e4ad449e3c48" providerId="ADAL" clId="{1328E4D6-2CC3-4E8F-8583-E9AB77F146B4}" dt="2021-11-18T21:48:43.934" v="1952" actId="20577"/>
          <ac:graphicFrameMkLst>
            <pc:docMk/>
            <pc:sldMk cId="350427091" sldId="287"/>
            <ac:graphicFrameMk id="11" creationId="{32C1BFE2-8EA0-48CA-84E5-D25025A59564}"/>
          </ac:graphicFrameMkLst>
        </pc:graphicFrameChg>
      </pc:sldChg>
      <pc:sldChg chg="modSp add mod modNotesTx">
        <pc:chgData name="Chloe Sikes" userId="d7baf6e0-b185-4fcf-ad4a-e4ad449e3c48" providerId="ADAL" clId="{1328E4D6-2CC3-4E8F-8583-E9AB77F146B4}" dt="2021-11-19T15:43:18.221" v="2254" actId="20577"/>
        <pc:sldMkLst>
          <pc:docMk/>
          <pc:sldMk cId="664523208" sldId="288"/>
        </pc:sldMkLst>
        <pc:spChg chg="mod">
          <ac:chgData name="Chloe Sikes" userId="d7baf6e0-b185-4fcf-ad4a-e4ad449e3c48" providerId="ADAL" clId="{1328E4D6-2CC3-4E8F-8583-E9AB77F146B4}" dt="2021-11-18T22:44:43.837" v="2093" actId="20577"/>
          <ac:spMkLst>
            <pc:docMk/>
            <pc:sldMk cId="664523208" sldId="288"/>
            <ac:spMk id="2" creationId="{00000000-0000-0000-0000-000000000000}"/>
          </ac:spMkLst>
        </pc:spChg>
        <pc:graphicFrameChg chg="mod">
          <ac:chgData name="Chloe Sikes" userId="d7baf6e0-b185-4fcf-ad4a-e4ad449e3c48" providerId="ADAL" clId="{1328E4D6-2CC3-4E8F-8583-E9AB77F146B4}" dt="2021-11-18T22:44:34.570" v="2087" actId="20577"/>
          <ac:graphicFrameMkLst>
            <pc:docMk/>
            <pc:sldMk cId="664523208" sldId="288"/>
            <ac:graphicFrameMk id="11" creationId="{32C1BFE2-8EA0-48CA-84E5-D25025A59564}"/>
          </ac:graphicFrameMkLst>
        </pc:graphicFrameChg>
      </pc:sldChg>
      <pc:sldChg chg="addSp delSp modSp new del mod">
        <pc:chgData name="Chloe Sikes" userId="d7baf6e0-b185-4fcf-ad4a-e4ad449e3c48" providerId="ADAL" clId="{1328E4D6-2CC3-4E8F-8583-E9AB77F146B4}" dt="2021-11-18T22:43:40.737" v="2077" actId="2696"/>
        <pc:sldMkLst>
          <pc:docMk/>
          <pc:sldMk cId="2227540297" sldId="288"/>
        </pc:sldMkLst>
        <pc:spChg chg="mod">
          <ac:chgData name="Chloe Sikes" userId="d7baf6e0-b185-4fcf-ad4a-e4ad449e3c48" providerId="ADAL" clId="{1328E4D6-2CC3-4E8F-8583-E9AB77F146B4}" dt="2021-11-18T22:27:25.098" v="2051" actId="20577"/>
          <ac:spMkLst>
            <pc:docMk/>
            <pc:sldMk cId="2227540297" sldId="288"/>
            <ac:spMk id="3" creationId="{1EA5B6F6-8750-4A3D-9BD2-4A0E3BAFF70A}"/>
          </ac:spMkLst>
        </pc:spChg>
        <pc:spChg chg="del">
          <ac:chgData name="Chloe Sikes" userId="d7baf6e0-b185-4fcf-ad4a-e4ad449e3c48" providerId="ADAL" clId="{1328E4D6-2CC3-4E8F-8583-E9AB77F146B4}" dt="2021-11-18T22:25:49.012" v="2007"/>
          <ac:spMkLst>
            <pc:docMk/>
            <pc:sldMk cId="2227540297" sldId="288"/>
            <ac:spMk id="4" creationId="{EC9F76AF-CAF3-432E-B6F5-AAAC016478E6}"/>
          </ac:spMkLst>
        </pc:spChg>
        <pc:spChg chg="mod">
          <ac:chgData name="Chloe Sikes" userId="d7baf6e0-b185-4fcf-ad4a-e4ad449e3c48" providerId="ADAL" clId="{1328E4D6-2CC3-4E8F-8583-E9AB77F146B4}" dt="2021-11-18T22:27:31.265" v="2074" actId="20577"/>
          <ac:spMkLst>
            <pc:docMk/>
            <pc:sldMk cId="2227540297" sldId="288"/>
            <ac:spMk id="5" creationId="{F2C46B2A-A571-4D9F-A78C-45F87244EED5}"/>
          </ac:spMkLst>
        </pc:spChg>
        <pc:spChg chg="del">
          <ac:chgData name="Chloe Sikes" userId="d7baf6e0-b185-4fcf-ad4a-e4ad449e3c48" providerId="ADAL" clId="{1328E4D6-2CC3-4E8F-8583-E9AB77F146B4}" dt="2021-11-18T22:25:33.179" v="2006"/>
          <ac:spMkLst>
            <pc:docMk/>
            <pc:sldMk cId="2227540297" sldId="288"/>
            <ac:spMk id="6" creationId="{5CD5EB81-37F8-4757-BE79-5BF2A22F9FE4}"/>
          </ac:spMkLst>
        </pc:spChg>
        <pc:spChg chg="add del mod">
          <ac:chgData name="Chloe Sikes" userId="d7baf6e0-b185-4fcf-ad4a-e4ad449e3c48" providerId="ADAL" clId="{1328E4D6-2CC3-4E8F-8583-E9AB77F146B4}" dt="2021-11-18T22:26:06.640" v="2011"/>
          <ac:spMkLst>
            <pc:docMk/>
            <pc:sldMk cId="2227540297" sldId="288"/>
            <ac:spMk id="13" creationId="{CAA10FAE-9A0C-49B2-AA8E-6B78010872FF}"/>
          </ac:spMkLst>
        </pc:spChg>
        <pc:spChg chg="add del mod">
          <ac:chgData name="Chloe Sikes" userId="d7baf6e0-b185-4fcf-ad4a-e4ad449e3c48" providerId="ADAL" clId="{1328E4D6-2CC3-4E8F-8583-E9AB77F146B4}" dt="2021-11-18T22:26:50.249" v="2017"/>
          <ac:spMkLst>
            <pc:docMk/>
            <pc:sldMk cId="2227540297" sldId="288"/>
            <ac:spMk id="18" creationId="{089BE53F-79DD-44CD-91A7-AA9C1AA247E0}"/>
          </ac:spMkLst>
        </pc:spChg>
        <pc:spChg chg="add del mod">
          <ac:chgData name="Chloe Sikes" userId="d7baf6e0-b185-4fcf-ad4a-e4ad449e3c48" providerId="ADAL" clId="{1328E4D6-2CC3-4E8F-8583-E9AB77F146B4}" dt="2021-11-18T22:27:04.274" v="2020"/>
          <ac:spMkLst>
            <pc:docMk/>
            <pc:sldMk cId="2227540297" sldId="288"/>
            <ac:spMk id="21" creationId="{4D2075AB-2BDA-4167-9124-071A4B673C3F}"/>
          </ac:spMkLst>
        </pc:spChg>
        <pc:graphicFrameChg chg="add del mod">
          <ac:chgData name="Chloe Sikes" userId="d7baf6e0-b185-4fcf-ad4a-e4ad449e3c48" providerId="ADAL" clId="{1328E4D6-2CC3-4E8F-8583-E9AB77F146B4}" dt="2021-11-18T22:25:56.001" v="2010" actId="478"/>
          <ac:graphicFrameMkLst>
            <pc:docMk/>
            <pc:sldMk cId="2227540297" sldId="288"/>
            <ac:graphicFrameMk id="9" creationId="{5023D5CF-F820-4391-A753-C884F5EBDE62}"/>
          </ac:graphicFrameMkLst>
        </pc:graphicFrameChg>
        <pc:graphicFrameChg chg="add del mod">
          <ac:chgData name="Chloe Sikes" userId="d7baf6e0-b185-4fcf-ad4a-e4ad449e3c48" providerId="ADAL" clId="{1328E4D6-2CC3-4E8F-8583-E9AB77F146B4}" dt="2021-11-18T22:26:24.479" v="2013" actId="478"/>
          <ac:graphicFrameMkLst>
            <pc:docMk/>
            <pc:sldMk cId="2227540297" sldId="288"/>
            <ac:graphicFrameMk id="15" creationId="{1BDE8729-588A-4E4F-91A7-8901511EDECB}"/>
          </ac:graphicFrameMkLst>
        </pc:graphicFrameChg>
        <pc:graphicFrameChg chg="add del mod">
          <ac:chgData name="Chloe Sikes" userId="d7baf6e0-b185-4fcf-ad4a-e4ad449e3c48" providerId="ADAL" clId="{1328E4D6-2CC3-4E8F-8583-E9AB77F146B4}" dt="2021-11-18T22:26:42.790" v="2015"/>
          <ac:graphicFrameMkLst>
            <pc:docMk/>
            <pc:sldMk cId="2227540297" sldId="288"/>
            <ac:graphicFrameMk id="16" creationId="{763B6AD7-A5B8-43F7-97EC-2BF794687A92}"/>
          </ac:graphicFrameMkLst>
        </pc:graphicFrameChg>
        <pc:graphicFrameChg chg="add mod">
          <ac:chgData name="Chloe Sikes" userId="d7baf6e0-b185-4fcf-ad4a-e4ad449e3c48" providerId="ADAL" clId="{1328E4D6-2CC3-4E8F-8583-E9AB77F146B4}" dt="2021-11-18T22:26:50.249" v="2017"/>
          <ac:graphicFrameMkLst>
            <pc:docMk/>
            <pc:sldMk cId="2227540297" sldId="288"/>
            <ac:graphicFrameMk id="19" creationId="{545C8128-7EC9-44A5-8C37-E737B042AC4C}"/>
          </ac:graphicFrameMkLst>
        </pc:graphicFrameChg>
        <pc:graphicFrameChg chg="add mod">
          <ac:chgData name="Chloe Sikes" userId="d7baf6e0-b185-4fcf-ad4a-e4ad449e3c48" providerId="ADAL" clId="{1328E4D6-2CC3-4E8F-8583-E9AB77F146B4}" dt="2021-11-18T22:27:04.274" v="2020"/>
          <ac:graphicFrameMkLst>
            <pc:docMk/>
            <pc:sldMk cId="2227540297" sldId="288"/>
            <ac:graphicFrameMk id="22" creationId="{450FE2A2-755A-44C1-AA7A-C5DF1B6E8E21}"/>
          </ac:graphicFrameMkLst>
        </pc:graphicFrameChg>
        <pc:graphicFrameChg chg="add del mod">
          <ac:chgData name="Chloe Sikes" userId="d7baf6e0-b185-4fcf-ad4a-e4ad449e3c48" providerId="ADAL" clId="{1328E4D6-2CC3-4E8F-8583-E9AB77F146B4}" dt="2021-11-18T22:27:13.544" v="2022"/>
          <ac:graphicFrameMkLst>
            <pc:docMk/>
            <pc:sldMk cId="2227540297" sldId="288"/>
            <ac:graphicFrameMk id="23" creationId="{23C2093D-399A-4B6F-A8F6-F6B9FB7615B3}"/>
          </ac:graphicFrameMkLst>
        </pc:graphicFrameChg>
        <pc:picChg chg="add del mod">
          <ac:chgData name="Chloe Sikes" userId="d7baf6e0-b185-4fcf-ad4a-e4ad449e3c48" providerId="ADAL" clId="{1328E4D6-2CC3-4E8F-8583-E9AB77F146B4}" dt="2021-11-18T22:26:44.083" v="2016" actId="478"/>
          <ac:picMkLst>
            <pc:docMk/>
            <pc:sldMk cId="2227540297" sldId="288"/>
            <ac:picMk id="10" creationId="{8F9C8448-30B3-4892-8741-208921F3A8F3}"/>
          </ac:picMkLst>
        </pc:picChg>
        <pc:picChg chg="add del">
          <ac:chgData name="Chloe Sikes" userId="d7baf6e0-b185-4fcf-ad4a-e4ad449e3c48" providerId="ADAL" clId="{1328E4D6-2CC3-4E8F-8583-E9AB77F146B4}" dt="2021-11-18T22:25:53.696" v="2009" actId="478"/>
          <ac:picMkLst>
            <pc:docMk/>
            <pc:sldMk cId="2227540297" sldId="288"/>
            <ac:picMk id="11" creationId="{3ABBC0F3-EE11-4C79-ADB5-E6F6DF26DD56}"/>
          </ac:picMkLst>
        </pc:picChg>
        <pc:picChg chg="add del mod">
          <ac:chgData name="Chloe Sikes" userId="d7baf6e0-b185-4fcf-ad4a-e4ad449e3c48" providerId="ADAL" clId="{1328E4D6-2CC3-4E8F-8583-E9AB77F146B4}" dt="2021-11-18T22:26:58.002" v="2019" actId="478"/>
          <ac:picMkLst>
            <pc:docMk/>
            <pc:sldMk cId="2227540297" sldId="288"/>
            <ac:picMk id="14" creationId="{F69956BA-7AA0-4702-A611-37AFA87227EE}"/>
          </ac:picMkLst>
        </pc:picChg>
      </pc:sldChg>
      <pc:sldChg chg="addSp delSp modSp new mod modAnim modNotesTx">
        <pc:chgData name="Chloe Sikes" userId="d7baf6e0-b185-4fcf-ad4a-e4ad449e3c48" providerId="ADAL" clId="{1328E4D6-2CC3-4E8F-8583-E9AB77F146B4}" dt="2021-11-22T18:05:05.114" v="4834" actId="14100"/>
        <pc:sldMkLst>
          <pc:docMk/>
          <pc:sldMk cId="441924815" sldId="289"/>
        </pc:sldMkLst>
        <pc:spChg chg="mod">
          <ac:chgData name="Chloe Sikes" userId="d7baf6e0-b185-4fcf-ad4a-e4ad449e3c48" providerId="ADAL" clId="{1328E4D6-2CC3-4E8F-8583-E9AB77F146B4}" dt="2021-11-19T19:57:49.156" v="2453" actId="20577"/>
          <ac:spMkLst>
            <pc:docMk/>
            <pc:sldMk cId="441924815" sldId="289"/>
            <ac:spMk id="2" creationId="{28296B09-4964-4F27-BBEE-D5FE0109F192}"/>
          </ac:spMkLst>
        </pc:spChg>
        <pc:spChg chg="mod">
          <ac:chgData name="Chloe Sikes" userId="d7baf6e0-b185-4fcf-ad4a-e4ad449e3c48" providerId="ADAL" clId="{1328E4D6-2CC3-4E8F-8583-E9AB77F146B4}" dt="2021-11-22T17:28:59.500" v="3992" actId="20577"/>
          <ac:spMkLst>
            <pc:docMk/>
            <pc:sldMk cId="441924815" sldId="289"/>
            <ac:spMk id="3" creationId="{38D6DA50-7727-4EAD-849B-8903AC910B2D}"/>
          </ac:spMkLst>
        </pc:spChg>
        <pc:spChg chg="add del mod">
          <ac:chgData name="Chloe Sikes" userId="d7baf6e0-b185-4fcf-ad4a-e4ad449e3c48" providerId="ADAL" clId="{1328E4D6-2CC3-4E8F-8583-E9AB77F146B4}" dt="2021-11-22T18:04:59.162" v="4833" actId="27636"/>
          <ac:spMkLst>
            <pc:docMk/>
            <pc:sldMk cId="441924815" sldId="289"/>
            <ac:spMk id="4" creationId="{B57AA25E-4721-43CE-90A8-1D23586410FC}"/>
          </ac:spMkLst>
        </pc:spChg>
        <pc:spChg chg="mod">
          <ac:chgData name="Chloe Sikes" userId="d7baf6e0-b185-4fcf-ad4a-e4ad449e3c48" providerId="ADAL" clId="{1328E4D6-2CC3-4E8F-8583-E9AB77F146B4}" dt="2021-11-22T17:29:22.632" v="4032" actId="20577"/>
          <ac:spMkLst>
            <pc:docMk/>
            <pc:sldMk cId="441924815" sldId="289"/>
            <ac:spMk id="5" creationId="{7ADD5474-3EE6-4385-A04B-2810D49D9E2B}"/>
          </ac:spMkLst>
        </pc:spChg>
        <pc:spChg chg="mod">
          <ac:chgData name="Chloe Sikes" userId="d7baf6e0-b185-4fcf-ad4a-e4ad449e3c48" providerId="ADAL" clId="{1328E4D6-2CC3-4E8F-8583-E9AB77F146B4}" dt="2021-11-22T18:05:05.114" v="4834" actId="14100"/>
          <ac:spMkLst>
            <pc:docMk/>
            <pc:sldMk cId="441924815" sldId="289"/>
            <ac:spMk id="6" creationId="{00579F9D-FD12-4B00-9C4F-25445B509CDC}"/>
          </ac:spMkLst>
        </pc:spChg>
        <pc:graphicFrameChg chg="add del mod">
          <ac:chgData name="Chloe Sikes" userId="d7baf6e0-b185-4fcf-ad4a-e4ad449e3c48" providerId="ADAL" clId="{1328E4D6-2CC3-4E8F-8583-E9AB77F146B4}" dt="2021-11-22T17:08:30.283" v="2791" actId="1957"/>
          <ac:graphicFrameMkLst>
            <pc:docMk/>
            <pc:sldMk cId="441924815" sldId="289"/>
            <ac:graphicFrameMk id="9" creationId="{FE4FEED5-84A6-4681-A046-620AF7E5CA4A}"/>
          </ac:graphicFrameMkLst>
        </pc:graphicFrameChg>
      </pc:sldChg>
      <pc:sldChg chg="new del">
        <pc:chgData name="Chloe Sikes" userId="d7baf6e0-b185-4fcf-ad4a-e4ad449e3c48" providerId="ADAL" clId="{1328E4D6-2CC3-4E8F-8583-E9AB77F146B4}" dt="2021-11-18T22:43:35.823" v="2076" actId="47"/>
        <pc:sldMkLst>
          <pc:docMk/>
          <pc:sldMk cId="1578228390" sldId="289"/>
        </pc:sldMkLst>
      </pc:sldChg>
      <pc:sldChg chg="addSp delSp modSp new mod ord modClrScheme chgLayout modNotesTx">
        <pc:chgData name="Chloe Sikes" userId="d7baf6e0-b185-4fcf-ad4a-e4ad449e3c48" providerId="ADAL" clId="{1328E4D6-2CC3-4E8F-8583-E9AB77F146B4}" dt="2021-11-22T17:55:34.006" v="4719" actId="255"/>
        <pc:sldMkLst>
          <pc:docMk/>
          <pc:sldMk cId="985758804" sldId="290"/>
        </pc:sldMkLst>
        <pc:spChg chg="mod ord">
          <ac:chgData name="Chloe Sikes" userId="d7baf6e0-b185-4fcf-ad4a-e4ad449e3c48" providerId="ADAL" clId="{1328E4D6-2CC3-4E8F-8583-E9AB77F146B4}" dt="2021-11-22T17:18:57.585" v="3530" actId="700"/>
          <ac:spMkLst>
            <pc:docMk/>
            <pc:sldMk cId="985758804" sldId="290"/>
            <ac:spMk id="2" creationId="{3175FB16-27D8-45FD-A653-0298AFBC6E69}"/>
          </ac:spMkLst>
        </pc:spChg>
        <pc:spChg chg="del mod ord">
          <ac:chgData name="Chloe Sikes" userId="d7baf6e0-b185-4fcf-ad4a-e4ad449e3c48" providerId="ADAL" clId="{1328E4D6-2CC3-4E8F-8583-E9AB77F146B4}" dt="2021-11-22T17:18:57.585" v="3530" actId="700"/>
          <ac:spMkLst>
            <pc:docMk/>
            <pc:sldMk cId="985758804" sldId="290"/>
            <ac:spMk id="3" creationId="{29C927B1-A845-4C47-A092-B7631E945CF5}"/>
          </ac:spMkLst>
        </pc:spChg>
        <pc:spChg chg="del mod ord">
          <ac:chgData name="Chloe Sikes" userId="d7baf6e0-b185-4fcf-ad4a-e4ad449e3c48" providerId="ADAL" clId="{1328E4D6-2CC3-4E8F-8583-E9AB77F146B4}" dt="2021-11-22T17:18:57.585" v="3530" actId="700"/>
          <ac:spMkLst>
            <pc:docMk/>
            <pc:sldMk cId="985758804" sldId="290"/>
            <ac:spMk id="4" creationId="{B5475F66-B5CF-400E-9034-9B8BA6ABCC30}"/>
          </ac:spMkLst>
        </pc:spChg>
        <pc:spChg chg="del mod ord">
          <ac:chgData name="Chloe Sikes" userId="d7baf6e0-b185-4fcf-ad4a-e4ad449e3c48" providerId="ADAL" clId="{1328E4D6-2CC3-4E8F-8583-E9AB77F146B4}" dt="2021-11-22T17:18:57.585" v="3530" actId="700"/>
          <ac:spMkLst>
            <pc:docMk/>
            <pc:sldMk cId="985758804" sldId="290"/>
            <ac:spMk id="5" creationId="{4B84404A-17F9-410B-BE8C-EB019D3C6F29}"/>
          </ac:spMkLst>
        </pc:spChg>
        <pc:spChg chg="del mod ord">
          <ac:chgData name="Chloe Sikes" userId="d7baf6e0-b185-4fcf-ad4a-e4ad449e3c48" providerId="ADAL" clId="{1328E4D6-2CC3-4E8F-8583-E9AB77F146B4}" dt="2021-11-22T17:18:57.585" v="3530" actId="700"/>
          <ac:spMkLst>
            <pc:docMk/>
            <pc:sldMk cId="985758804" sldId="290"/>
            <ac:spMk id="6" creationId="{A91060FA-D617-44D9-BAFA-9210A141BEFC}"/>
          </ac:spMkLst>
        </pc:spChg>
        <pc:spChg chg="add mod ord">
          <ac:chgData name="Chloe Sikes" userId="d7baf6e0-b185-4fcf-ad4a-e4ad449e3c48" providerId="ADAL" clId="{1328E4D6-2CC3-4E8F-8583-E9AB77F146B4}" dt="2021-11-22T17:21:42.616" v="3566" actId="20577"/>
          <ac:spMkLst>
            <pc:docMk/>
            <pc:sldMk cId="985758804" sldId="290"/>
            <ac:spMk id="7" creationId="{E81726EB-1FD8-4B36-A572-6A17583FD21D}"/>
          </ac:spMkLst>
        </pc:spChg>
        <pc:spChg chg="add mod ord">
          <ac:chgData name="Chloe Sikes" userId="d7baf6e0-b185-4fcf-ad4a-e4ad449e3c48" providerId="ADAL" clId="{1328E4D6-2CC3-4E8F-8583-E9AB77F146B4}" dt="2021-11-22T17:55:02.864" v="4659" actId="20577"/>
          <ac:spMkLst>
            <pc:docMk/>
            <pc:sldMk cId="985758804" sldId="290"/>
            <ac:spMk id="8" creationId="{6E80DDEA-AA67-4864-A513-EEC4D28CF499}"/>
          </ac:spMkLst>
        </pc:spChg>
        <pc:spChg chg="add mod ord">
          <ac:chgData name="Chloe Sikes" userId="d7baf6e0-b185-4fcf-ad4a-e4ad449e3c48" providerId="ADAL" clId="{1328E4D6-2CC3-4E8F-8583-E9AB77F146B4}" dt="2021-11-22T17:22:17.829" v="3605" actId="20577"/>
          <ac:spMkLst>
            <pc:docMk/>
            <pc:sldMk cId="985758804" sldId="290"/>
            <ac:spMk id="9" creationId="{58F89E33-0C1C-4E3C-93C4-5CB2BDB28C52}"/>
          </ac:spMkLst>
        </pc:spChg>
        <pc:spChg chg="add del mod ord">
          <ac:chgData name="Chloe Sikes" userId="d7baf6e0-b185-4fcf-ad4a-e4ad449e3c48" providerId="ADAL" clId="{1328E4D6-2CC3-4E8F-8583-E9AB77F146B4}" dt="2021-11-22T17:20:02.506" v="3531" actId="931"/>
          <ac:spMkLst>
            <pc:docMk/>
            <pc:sldMk cId="985758804" sldId="290"/>
            <ac:spMk id="10" creationId="{F30807C9-40AD-43B0-9B8F-A7D913B77FBD}"/>
          </ac:spMkLst>
        </pc:spChg>
        <pc:spChg chg="add mod ord">
          <ac:chgData name="Chloe Sikes" userId="d7baf6e0-b185-4fcf-ad4a-e4ad449e3c48" providerId="ADAL" clId="{1328E4D6-2CC3-4E8F-8583-E9AB77F146B4}" dt="2021-11-22T17:55:14.741" v="4687" actId="20577"/>
          <ac:spMkLst>
            <pc:docMk/>
            <pc:sldMk cId="985758804" sldId="290"/>
            <ac:spMk id="11" creationId="{08410F93-74F6-4391-90D5-76551A6CA008}"/>
          </ac:spMkLst>
        </pc:spChg>
        <pc:spChg chg="add mod ord">
          <ac:chgData name="Chloe Sikes" userId="d7baf6e0-b185-4fcf-ad4a-e4ad449e3c48" providerId="ADAL" clId="{1328E4D6-2CC3-4E8F-8583-E9AB77F146B4}" dt="2021-11-22T17:55:34.006" v="4719" actId="255"/>
          <ac:spMkLst>
            <pc:docMk/>
            <pc:sldMk cId="985758804" sldId="290"/>
            <ac:spMk id="12" creationId="{3027D771-3CEE-4868-A6E7-FB529659B19B}"/>
          </ac:spMkLst>
        </pc:spChg>
        <pc:spChg chg="add mod ord">
          <ac:chgData name="Chloe Sikes" userId="d7baf6e0-b185-4fcf-ad4a-e4ad449e3c48" providerId="ADAL" clId="{1328E4D6-2CC3-4E8F-8583-E9AB77F146B4}" dt="2021-11-22T17:25:08.053" v="3874" actId="20577"/>
          <ac:spMkLst>
            <pc:docMk/>
            <pc:sldMk cId="985758804" sldId="290"/>
            <ac:spMk id="13" creationId="{58340961-C96F-491E-8C78-E66A21EDD6FA}"/>
          </ac:spMkLst>
        </pc:spChg>
        <pc:spChg chg="add del mod ord">
          <ac:chgData name="Chloe Sikes" userId="d7baf6e0-b185-4fcf-ad4a-e4ad449e3c48" providerId="ADAL" clId="{1328E4D6-2CC3-4E8F-8583-E9AB77F146B4}" dt="2021-11-22T17:20:19.168" v="3532" actId="931"/>
          <ac:spMkLst>
            <pc:docMk/>
            <pc:sldMk cId="985758804" sldId="290"/>
            <ac:spMk id="14" creationId="{CBE869F0-AD0A-4197-9616-AD01AA065BAB}"/>
          </ac:spMkLst>
        </pc:spChg>
        <pc:spChg chg="add del mod ord">
          <ac:chgData name="Chloe Sikes" userId="d7baf6e0-b185-4fcf-ad4a-e4ad449e3c48" providerId="ADAL" clId="{1328E4D6-2CC3-4E8F-8583-E9AB77F146B4}" dt="2021-11-22T17:20:37.496" v="3533" actId="931"/>
          <ac:spMkLst>
            <pc:docMk/>
            <pc:sldMk cId="985758804" sldId="290"/>
            <ac:spMk id="15" creationId="{233DFD77-C338-4A1D-915C-1CC4E5461A66}"/>
          </ac:spMkLst>
        </pc:spChg>
        <pc:picChg chg="add mod">
          <ac:chgData name="Chloe Sikes" userId="d7baf6e0-b185-4fcf-ad4a-e4ad449e3c48" providerId="ADAL" clId="{1328E4D6-2CC3-4E8F-8583-E9AB77F146B4}" dt="2021-11-22T17:23:33.335" v="3625" actId="14100"/>
          <ac:picMkLst>
            <pc:docMk/>
            <pc:sldMk cId="985758804" sldId="290"/>
            <ac:picMk id="17" creationId="{2DC4C02D-20F6-4004-AD43-53758959C4A9}"/>
          </ac:picMkLst>
        </pc:picChg>
        <pc:picChg chg="add mod">
          <ac:chgData name="Chloe Sikes" userId="d7baf6e0-b185-4fcf-ad4a-e4ad449e3c48" providerId="ADAL" clId="{1328E4D6-2CC3-4E8F-8583-E9AB77F146B4}" dt="2021-11-22T17:23:37.661" v="3626" actId="14100"/>
          <ac:picMkLst>
            <pc:docMk/>
            <pc:sldMk cId="985758804" sldId="290"/>
            <ac:picMk id="19" creationId="{0290C57E-FEE4-46C6-A864-B9B26C2F5A90}"/>
          </ac:picMkLst>
        </pc:picChg>
        <pc:picChg chg="add mod">
          <ac:chgData name="Chloe Sikes" userId="d7baf6e0-b185-4fcf-ad4a-e4ad449e3c48" providerId="ADAL" clId="{1328E4D6-2CC3-4E8F-8583-E9AB77F146B4}" dt="2021-11-22T17:23:41.155" v="3628" actId="14100"/>
          <ac:picMkLst>
            <pc:docMk/>
            <pc:sldMk cId="985758804" sldId="290"/>
            <ac:picMk id="21" creationId="{E511D6B0-653B-48FD-A1D8-00F660C90078}"/>
          </ac:picMkLst>
        </pc:picChg>
      </pc:sldChg>
      <pc:sldChg chg="addSp delSp modSp new mod modAnim modNotesTx">
        <pc:chgData name="Chloe Sikes" userId="d7baf6e0-b185-4fcf-ad4a-e4ad449e3c48" providerId="ADAL" clId="{1328E4D6-2CC3-4E8F-8583-E9AB77F146B4}" dt="2021-11-29T19:59:04.249" v="6801" actId="20577"/>
        <pc:sldMkLst>
          <pc:docMk/>
          <pc:sldMk cId="3605744916" sldId="291"/>
        </pc:sldMkLst>
        <pc:spChg chg="mod">
          <ac:chgData name="Chloe Sikes" userId="d7baf6e0-b185-4fcf-ad4a-e4ad449e3c48" providerId="ADAL" clId="{1328E4D6-2CC3-4E8F-8583-E9AB77F146B4}" dt="2021-11-22T18:11:56.348" v="5061" actId="20577"/>
          <ac:spMkLst>
            <pc:docMk/>
            <pc:sldMk cId="3605744916" sldId="291"/>
            <ac:spMk id="2" creationId="{E758DC58-16C2-43C7-8782-16B69BF67A04}"/>
          </ac:spMkLst>
        </pc:spChg>
        <pc:spChg chg="mod">
          <ac:chgData name="Chloe Sikes" userId="d7baf6e0-b185-4fcf-ad4a-e4ad449e3c48" providerId="ADAL" clId="{1328E4D6-2CC3-4E8F-8583-E9AB77F146B4}" dt="2021-11-22T18:11:19.090" v="5025" actId="255"/>
          <ac:spMkLst>
            <pc:docMk/>
            <pc:sldMk cId="3605744916" sldId="291"/>
            <ac:spMk id="3" creationId="{92835527-0524-425D-A9BE-EC71019D5A5B}"/>
          </ac:spMkLst>
        </pc:spChg>
        <pc:spChg chg="mod">
          <ac:chgData name="Chloe Sikes" userId="d7baf6e0-b185-4fcf-ad4a-e4ad449e3c48" providerId="ADAL" clId="{1328E4D6-2CC3-4E8F-8583-E9AB77F146B4}" dt="2021-11-22T18:10:52.857" v="5024" actId="20577"/>
          <ac:spMkLst>
            <pc:docMk/>
            <pc:sldMk cId="3605744916" sldId="291"/>
            <ac:spMk id="4" creationId="{9E208FA2-7CBE-42E1-A84A-F954A8D503F1}"/>
          </ac:spMkLst>
        </pc:spChg>
        <pc:spChg chg="mod">
          <ac:chgData name="Chloe Sikes" userId="d7baf6e0-b185-4fcf-ad4a-e4ad449e3c48" providerId="ADAL" clId="{1328E4D6-2CC3-4E8F-8583-E9AB77F146B4}" dt="2021-11-22T18:11:22.810" v="5026" actId="255"/>
          <ac:spMkLst>
            <pc:docMk/>
            <pc:sldMk cId="3605744916" sldId="291"/>
            <ac:spMk id="5" creationId="{E62DDBC2-0F9A-4745-9A65-81E4E9E5C38B}"/>
          </ac:spMkLst>
        </pc:spChg>
        <pc:spChg chg="mod">
          <ac:chgData name="Chloe Sikes" userId="d7baf6e0-b185-4fcf-ad4a-e4ad449e3c48" providerId="ADAL" clId="{1328E4D6-2CC3-4E8F-8583-E9AB77F146B4}" dt="2021-11-22T18:10:49.883" v="5022" actId="20577"/>
          <ac:spMkLst>
            <pc:docMk/>
            <pc:sldMk cId="3605744916" sldId="291"/>
            <ac:spMk id="6" creationId="{B839A207-9FE8-4FC1-96C9-605630F3A960}"/>
          </ac:spMkLst>
        </pc:spChg>
        <pc:spChg chg="add del mod">
          <ac:chgData name="Chloe Sikes" userId="d7baf6e0-b185-4fcf-ad4a-e4ad449e3c48" providerId="ADAL" clId="{1328E4D6-2CC3-4E8F-8583-E9AB77F146B4}" dt="2021-11-22T18:49:17.182" v="5322" actId="478"/>
          <ac:spMkLst>
            <pc:docMk/>
            <pc:sldMk cId="3605744916" sldId="291"/>
            <ac:spMk id="7" creationId="{29202389-B84B-4826-85C0-9F7923F0ECFF}"/>
          </ac:spMkLst>
        </pc:spChg>
        <pc:spChg chg="add mod">
          <ac:chgData name="Chloe Sikes" userId="d7baf6e0-b185-4fcf-ad4a-e4ad449e3c48" providerId="ADAL" clId="{1328E4D6-2CC3-4E8F-8583-E9AB77F146B4}" dt="2021-11-29T19:55:34.297" v="6727" actId="1076"/>
          <ac:spMkLst>
            <pc:docMk/>
            <pc:sldMk cId="3605744916" sldId="291"/>
            <ac:spMk id="7" creationId="{77BD0170-014C-441C-8981-E249E07E2125}"/>
          </ac:spMkLst>
        </pc:spChg>
      </pc:sldChg>
      <pc:sldChg chg="addSp modSp add mod modAnim modNotesTx">
        <pc:chgData name="Chloe Sikes" userId="d7baf6e0-b185-4fcf-ad4a-e4ad449e3c48" providerId="ADAL" clId="{1328E4D6-2CC3-4E8F-8583-E9AB77F146B4}" dt="2021-11-29T19:59:24.882" v="6846" actId="20577"/>
        <pc:sldMkLst>
          <pc:docMk/>
          <pc:sldMk cId="4147570750" sldId="292"/>
        </pc:sldMkLst>
        <pc:spChg chg="mod">
          <ac:chgData name="Chloe Sikes" userId="d7baf6e0-b185-4fcf-ad4a-e4ad449e3c48" providerId="ADAL" clId="{1328E4D6-2CC3-4E8F-8583-E9AB77F146B4}" dt="2021-11-22T18:49:52.125" v="5326" actId="20577"/>
          <ac:spMkLst>
            <pc:docMk/>
            <pc:sldMk cId="4147570750" sldId="292"/>
            <ac:spMk id="6" creationId="{00579F9D-FD12-4B00-9C4F-25445B509CDC}"/>
          </ac:spMkLst>
        </pc:spChg>
        <pc:spChg chg="add mod">
          <ac:chgData name="Chloe Sikes" userId="d7baf6e0-b185-4fcf-ad4a-e4ad449e3c48" providerId="ADAL" clId="{1328E4D6-2CC3-4E8F-8583-E9AB77F146B4}" dt="2021-11-22T18:49:56.285" v="5327" actId="1076"/>
          <ac:spMkLst>
            <pc:docMk/>
            <pc:sldMk cId="4147570750" sldId="292"/>
            <ac:spMk id="7" creationId="{9194F6DD-5720-4B09-BBA2-BA721AE49993}"/>
          </ac:spMkLst>
        </pc:spChg>
      </pc:sldChg>
      <pc:sldChg chg="addSp delSp modSp new mod modClrScheme chgLayout">
        <pc:chgData name="Chloe Sikes" userId="d7baf6e0-b185-4fcf-ad4a-e4ad449e3c48" providerId="ADAL" clId="{1328E4D6-2CC3-4E8F-8583-E9AB77F146B4}" dt="2021-11-29T19:56:49.832" v="6745" actId="20577"/>
        <pc:sldMkLst>
          <pc:docMk/>
          <pc:sldMk cId="3249790279" sldId="293"/>
        </pc:sldMkLst>
        <pc:spChg chg="del mod ord">
          <ac:chgData name="Chloe Sikes" userId="d7baf6e0-b185-4fcf-ad4a-e4ad449e3c48" providerId="ADAL" clId="{1328E4D6-2CC3-4E8F-8583-E9AB77F146B4}" dt="2021-11-22T18:52:24.149" v="5339" actId="700"/>
          <ac:spMkLst>
            <pc:docMk/>
            <pc:sldMk cId="3249790279" sldId="293"/>
            <ac:spMk id="2" creationId="{8D0444AB-F3AF-48B9-B09B-B415AA2E6773}"/>
          </ac:spMkLst>
        </pc:spChg>
        <pc:spChg chg="del mod ord">
          <ac:chgData name="Chloe Sikes" userId="d7baf6e0-b185-4fcf-ad4a-e4ad449e3c48" providerId="ADAL" clId="{1328E4D6-2CC3-4E8F-8583-E9AB77F146B4}" dt="2021-11-22T18:52:24.149" v="5339" actId="700"/>
          <ac:spMkLst>
            <pc:docMk/>
            <pc:sldMk cId="3249790279" sldId="293"/>
            <ac:spMk id="3" creationId="{7F4FD993-F073-4AF1-83F2-06C380E07659}"/>
          </ac:spMkLst>
        </pc:spChg>
        <pc:spChg chg="del">
          <ac:chgData name="Chloe Sikes" userId="d7baf6e0-b185-4fcf-ad4a-e4ad449e3c48" providerId="ADAL" clId="{1328E4D6-2CC3-4E8F-8583-E9AB77F146B4}" dt="2021-11-22T18:52:24.149" v="5339" actId="700"/>
          <ac:spMkLst>
            <pc:docMk/>
            <pc:sldMk cId="3249790279" sldId="293"/>
            <ac:spMk id="4" creationId="{D6DC9508-B94D-4916-98B9-DB182739644F}"/>
          </ac:spMkLst>
        </pc:spChg>
        <pc:spChg chg="del">
          <ac:chgData name="Chloe Sikes" userId="d7baf6e0-b185-4fcf-ad4a-e4ad449e3c48" providerId="ADAL" clId="{1328E4D6-2CC3-4E8F-8583-E9AB77F146B4}" dt="2021-11-22T18:52:24.149" v="5339" actId="700"/>
          <ac:spMkLst>
            <pc:docMk/>
            <pc:sldMk cId="3249790279" sldId="293"/>
            <ac:spMk id="5" creationId="{13FAA389-555D-4594-9616-9C99AFAB4303}"/>
          </ac:spMkLst>
        </pc:spChg>
        <pc:spChg chg="del">
          <ac:chgData name="Chloe Sikes" userId="d7baf6e0-b185-4fcf-ad4a-e4ad449e3c48" providerId="ADAL" clId="{1328E4D6-2CC3-4E8F-8583-E9AB77F146B4}" dt="2021-11-22T18:52:24.149" v="5339" actId="700"/>
          <ac:spMkLst>
            <pc:docMk/>
            <pc:sldMk cId="3249790279" sldId="293"/>
            <ac:spMk id="6" creationId="{8FA86C58-B9E6-40EE-B89C-E2EDDC9E1DC3}"/>
          </ac:spMkLst>
        </pc:spChg>
        <pc:spChg chg="add mod ord">
          <ac:chgData name="Chloe Sikes" userId="d7baf6e0-b185-4fcf-ad4a-e4ad449e3c48" providerId="ADAL" clId="{1328E4D6-2CC3-4E8F-8583-E9AB77F146B4}" dt="2021-11-22T19:00:01.784" v="5503" actId="20577"/>
          <ac:spMkLst>
            <pc:docMk/>
            <pc:sldMk cId="3249790279" sldId="293"/>
            <ac:spMk id="7" creationId="{597F31D8-16A6-4FA1-8134-7C714D7A66FD}"/>
          </ac:spMkLst>
        </pc:spChg>
        <pc:spChg chg="add mod ord">
          <ac:chgData name="Chloe Sikes" userId="d7baf6e0-b185-4fcf-ad4a-e4ad449e3c48" providerId="ADAL" clId="{1328E4D6-2CC3-4E8F-8583-E9AB77F146B4}" dt="2021-11-29T19:56:49.832" v="6745" actId="20577"/>
          <ac:spMkLst>
            <pc:docMk/>
            <pc:sldMk cId="3249790279" sldId="293"/>
            <ac:spMk id="8" creationId="{5A76BBD9-EE75-47A7-8579-B618B5E91F58}"/>
          </ac:spMkLst>
        </pc:spChg>
      </pc:sldChg>
      <pc:sldChg chg="addSp delSp modSp new mod ord">
        <pc:chgData name="Chloe Sikes" userId="d7baf6e0-b185-4fcf-ad4a-e4ad449e3c48" providerId="ADAL" clId="{1328E4D6-2CC3-4E8F-8583-E9AB77F146B4}" dt="2021-11-29T19:31:18.122" v="6623" actId="1076"/>
        <pc:sldMkLst>
          <pc:docMk/>
          <pc:sldMk cId="4081229837" sldId="294"/>
        </pc:sldMkLst>
        <pc:spChg chg="mod">
          <ac:chgData name="Chloe Sikes" userId="d7baf6e0-b185-4fcf-ad4a-e4ad449e3c48" providerId="ADAL" clId="{1328E4D6-2CC3-4E8F-8583-E9AB77F146B4}" dt="2021-11-24T19:44:42.639" v="6004" actId="20577"/>
          <ac:spMkLst>
            <pc:docMk/>
            <pc:sldMk cId="4081229837" sldId="294"/>
            <ac:spMk id="2" creationId="{DA862D66-3DB0-4CF3-85C4-6ADAC1AF77F3}"/>
          </ac:spMkLst>
        </pc:spChg>
        <pc:spChg chg="del">
          <ac:chgData name="Chloe Sikes" userId="d7baf6e0-b185-4fcf-ad4a-e4ad449e3c48" providerId="ADAL" clId="{1328E4D6-2CC3-4E8F-8583-E9AB77F146B4}" dt="2021-11-24T16:54:22.575" v="5753" actId="1032"/>
          <ac:spMkLst>
            <pc:docMk/>
            <pc:sldMk cId="4081229837" sldId="294"/>
            <ac:spMk id="3" creationId="{93CB5536-4F98-4C11-AD2A-F22F168D527F}"/>
          </ac:spMkLst>
        </pc:spChg>
        <pc:spChg chg="del">
          <ac:chgData name="Chloe Sikes" userId="d7baf6e0-b185-4fcf-ad4a-e4ad449e3c48" providerId="ADAL" clId="{1328E4D6-2CC3-4E8F-8583-E9AB77F146B4}" dt="2021-11-24T16:54:33.913" v="5754" actId="478"/>
          <ac:spMkLst>
            <pc:docMk/>
            <pc:sldMk cId="4081229837" sldId="294"/>
            <ac:spMk id="4" creationId="{21F9D20C-41D9-406F-8E48-596F6BCCED55}"/>
          </ac:spMkLst>
        </pc:spChg>
        <pc:spChg chg="add del mod">
          <ac:chgData name="Chloe Sikes" userId="d7baf6e0-b185-4fcf-ad4a-e4ad449e3c48" providerId="ADAL" clId="{1328E4D6-2CC3-4E8F-8583-E9AB77F146B4}" dt="2021-11-24T16:57:46.033" v="5783" actId="1032"/>
          <ac:spMkLst>
            <pc:docMk/>
            <pc:sldMk cId="4081229837" sldId="294"/>
            <ac:spMk id="7" creationId="{DBAC159C-7582-4313-9893-4C2A1CAE58B0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2" creationId="{D2BD5B45-2E5C-4EFB-9552-2B8BFCA3F53A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3" creationId="{C2A2E99A-0938-4958-A844-9530A9AC9A22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4" creationId="{FDA651E9-1A21-4035-B7AA-76F6A12B8718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5" creationId="{DBC7D51E-1119-48A6-BFAC-1B93C6E2ECD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6" creationId="{AB192B16-47AE-4F2C-A1D0-3F83DD5A7495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7" creationId="{42723D36-C61E-4404-9750-8451812C9BDD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8" creationId="{90C55059-61F2-4EAC-A1D5-E80809B044E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19" creationId="{DCED536D-A612-479E-8A13-288FF2307BC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0" creationId="{04715A20-9EAC-473D-98C2-FA8B523C2423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1" creationId="{7CF7CCB0-7EF4-44FB-A011-3317BACA915B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2" creationId="{BEAC9EFB-05C7-4EEF-8B79-C96AB26208D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3" creationId="{A17C41BC-79BB-4969-89F8-1BD45C19E60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4" creationId="{ED136450-BDDB-4E38-B66E-071129257ACC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5" creationId="{46762789-39B0-4AA3-98A0-2236CBB521C6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6" creationId="{31DC9E71-3C01-4449-91E5-CFD4EB9899D6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7" creationId="{4B44E020-A138-4611-A721-36B03CAC5044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8" creationId="{95D5A882-8BEF-4748-A51D-8F5FE7A42455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29" creationId="{BB4DAEB8-B955-4DE8-86CC-2790C1AD7B08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30" creationId="{D41CA0F0-4FC7-4221-8897-8BA51DD0272A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31" creationId="{58988C48-D688-4A4E-8A99-F6892F8D3706}"/>
          </ac:spMkLst>
        </pc:spChg>
        <pc:spChg chg="mod">
          <ac:chgData name="Chloe Sikes" userId="d7baf6e0-b185-4fcf-ad4a-e4ad449e3c48" providerId="ADAL" clId="{1328E4D6-2CC3-4E8F-8583-E9AB77F146B4}" dt="2021-11-24T17:28:56.122" v="5963" actId="18245"/>
          <ac:spMkLst>
            <pc:docMk/>
            <pc:sldMk cId="4081229837" sldId="294"/>
            <ac:spMk id="32" creationId="{2EC92C37-E2F4-41FF-AA31-8D3B646CFBD0}"/>
          </ac:spMkLst>
        </pc:spChg>
        <pc:spChg chg="mod">
          <ac:chgData name="Chloe Sikes" userId="d7baf6e0-b185-4fcf-ad4a-e4ad449e3c48" providerId="ADAL" clId="{1328E4D6-2CC3-4E8F-8583-E9AB77F146B4}" dt="2021-11-24T17:28:53.725" v="5962" actId="18245"/>
          <ac:spMkLst>
            <pc:docMk/>
            <pc:sldMk cId="4081229837" sldId="294"/>
            <ac:spMk id="33" creationId="{40A48117-0956-4736-97FA-0B36A12F9909}"/>
          </ac:spMkLst>
        </pc:spChg>
        <pc:grpChg chg="mod">
          <ac:chgData name="Chloe Sikes" userId="d7baf6e0-b185-4fcf-ad4a-e4ad449e3c48" providerId="ADAL" clId="{1328E4D6-2CC3-4E8F-8583-E9AB77F146B4}" dt="2021-11-24T17:28:56.122" v="5963" actId="18245"/>
          <ac:grpSpMkLst>
            <pc:docMk/>
            <pc:sldMk cId="4081229837" sldId="294"/>
            <ac:grpSpMk id="11" creationId="{08BF4C9C-FD23-489A-A3E1-80D263B9301B}"/>
          </ac:grpSpMkLst>
        </pc:grpChg>
        <pc:graphicFrameChg chg="add del mod modGraphic">
          <ac:chgData name="Chloe Sikes" userId="d7baf6e0-b185-4fcf-ad4a-e4ad449e3c48" providerId="ADAL" clId="{1328E4D6-2CC3-4E8F-8583-E9AB77F146B4}" dt="2021-11-24T16:57:19.510" v="5782" actId="478"/>
          <ac:graphicFrameMkLst>
            <pc:docMk/>
            <pc:sldMk cId="4081229837" sldId="294"/>
            <ac:graphicFrameMk id="5" creationId="{29A87668-F9BF-4B20-A2DB-7ABA041FD78D}"/>
          </ac:graphicFrameMkLst>
        </pc:graphicFrameChg>
        <pc:graphicFrameChg chg="add del mod modGraphic">
          <ac:chgData name="Chloe Sikes" userId="d7baf6e0-b185-4fcf-ad4a-e4ad449e3c48" providerId="ADAL" clId="{1328E4D6-2CC3-4E8F-8583-E9AB77F146B4}" dt="2021-11-29T19:31:18.122" v="6623" actId="1076"/>
          <ac:graphicFrameMkLst>
            <pc:docMk/>
            <pc:sldMk cId="4081229837" sldId="294"/>
            <ac:graphicFrameMk id="8" creationId="{34E2F26A-ECB8-4C84-B208-48190B6444F7}"/>
          </ac:graphicFrameMkLst>
        </pc:graphicFrameChg>
        <pc:picChg chg="add del mod">
          <ac:chgData name="Chloe Sikes" userId="d7baf6e0-b185-4fcf-ad4a-e4ad449e3c48" providerId="ADAL" clId="{1328E4D6-2CC3-4E8F-8583-E9AB77F146B4}" dt="2021-11-24T17:28:00.396" v="5958" actId="478"/>
          <ac:picMkLst>
            <pc:docMk/>
            <pc:sldMk cId="4081229837" sldId="294"/>
            <ac:picMk id="10" creationId="{C5350866-E357-4E9A-B837-FC2BFBEF6FDA}"/>
          </ac:picMkLst>
        </pc:picChg>
      </pc:sldChg>
      <pc:sldChg chg="addSp delSp modSp new mod modAnim">
        <pc:chgData name="Chloe Sikes" userId="d7baf6e0-b185-4fcf-ad4a-e4ad449e3c48" providerId="ADAL" clId="{1328E4D6-2CC3-4E8F-8583-E9AB77F146B4}" dt="2021-11-29T19:50:24.914" v="6651"/>
        <pc:sldMkLst>
          <pc:docMk/>
          <pc:sldMk cId="870702243" sldId="295"/>
        </pc:sldMkLst>
        <pc:spChg chg="mod">
          <ac:chgData name="Chloe Sikes" userId="d7baf6e0-b185-4fcf-ad4a-e4ad449e3c48" providerId="ADAL" clId="{1328E4D6-2CC3-4E8F-8583-E9AB77F146B4}" dt="2021-11-29T19:18:39.827" v="6126" actId="20577"/>
          <ac:spMkLst>
            <pc:docMk/>
            <pc:sldMk cId="870702243" sldId="295"/>
            <ac:spMk id="2" creationId="{2457962A-043E-4987-A850-E7ACADFCBBEB}"/>
          </ac:spMkLst>
        </pc:spChg>
        <pc:spChg chg="add del">
          <ac:chgData name="Chloe Sikes" userId="d7baf6e0-b185-4fcf-ad4a-e4ad449e3c48" providerId="ADAL" clId="{1328E4D6-2CC3-4E8F-8583-E9AB77F146B4}" dt="2021-11-29T19:23:19.244" v="6131" actId="12084"/>
          <ac:spMkLst>
            <pc:docMk/>
            <pc:sldMk cId="870702243" sldId="295"/>
            <ac:spMk id="3" creationId="{DE325454-F782-4BEE-8C6B-333EA292A8FE}"/>
          </ac:spMkLst>
        </pc:spChg>
        <pc:spChg chg="del">
          <ac:chgData name="Chloe Sikes" userId="d7baf6e0-b185-4fcf-ad4a-e4ad449e3c48" providerId="ADAL" clId="{1328E4D6-2CC3-4E8F-8583-E9AB77F146B4}" dt="2021-11-29T19:33:01.653" v="6625" actId="478"/>
          <ac:spMkLst>
            <pc:docMk/>
            <pc:sldMk cId="870702243" sldId="295"/>
            <ac:spMk id="4" creationId="{8A8AA215-2E9E-4F53-87F3-23ED8958A856}"/>
          </ac:spMkLst>
        </pc:spChg>
        <pc:spChg chg="add mod">
          <ac:chgData name="Chloe Sikes" userId="d7baf6e0-b185-4fcf-ad4a-e4ad449e3c48" providerId="ADAL" clId="{1328E4D6-2CC3-4E8F-8583-E9AB77F146B4}" dt="2021-11-29T19:29:21.846" v="6619" actId="255"/>
          <ac:spMkLst>
            <pc:docMk/>
            <pc:sldMk cId="870702243" sldId="295"/>
            <ac:spMk id="7" creationId="{A93EBAE6-5EC6-4DF6-8EE8-43255D0A1A52}"/>
          </ac:spMkLst>
        </pc:spChg>
        <pc:graphicFrameChg chg="add del mod modGraphic">
          <ac:chgData name="Chloe Sikes" userId="d7baf6e0-b185-4fcf-ad4a-e4ad449e3c48" providerId="ADAL" clId="{1328E4D6-2CC3-4E8F-8583-E9AB77F146B4}" dt="2021-11-29T19:23:05.543" v="6130" actId="1032"/>
          <ac:graphicFrameMkLst>
            <pc:docMk/>
            <pc:sldMk cId="870702243" sldId="295"/>
            <ac:graphicFrameMk id="5" creationId="{085C869E-D26B-45E0-B3E7-B74EF85468EF}"/>
          </ac:graphicFrameMkLst>
        </pc:graphicFrameChg>
        <pc:graphicFrameChg chg="add mod">
          <ac:chgData name="Chloe Sikes" userId="d7baf6e0-b185-4fcf-ad4a-e4ad449e3c48" providerId="ADAL" clId="{1328E4D6-2CC3-4E8F-8583-E9AB77F146B4}" dt="2021-11-29T19:48:12.759" v="6640" actId="1076"/>
          <ac:graphicFrameMkLst>
            <pc:docMk/>
            <pc:sldMk cId="870702243" sldId="295"/>
            <ac:graphicFrameMk id="6" creationId="{0F1EAA39-25B9-422E-A236-D6FEFC40070A}"/>
          </ac:graphicFrameMkLst>
        </pc:graphicFrameChg>
        <pc:picChg chg="add mod">
          <ac:chgData name="Chloe Sikes" userId="d7baf6e0-b185-4fcf-ad4a-e4ad449e3c48" providerId="ADAL" clId="{1328E4D6-2CC3-4E8F-8583-E9AB77F146B4}" dt="2021-11-29T19:31:47.184" v="6624" actId="931"/>
          <ac:picMkLst>
            <pc:docMk/>
            <pc:sldMk cId="870702243" sldId="295"/>
            <ac:picMk id="9" creationId="{E8B07D5D-3C8A-4D5B-84CA-B760803D3A7F}"/>
          </ac:picMkLst>
        </pc:picChg>
        <pc:picChg chg="add mod">
          <ac:chgData name="Chloe Sikes" userId="d7baf6e0-b185-4fcf-ad4a-e4ad449e3c48" providerId="ADAL" clId="{1328E4D6-2CC3-4E8F-8583-E9AB77F146B4}" dt="2021-11-29T19:33:22.388" v="6631" actId="1076"/>
          <ac:picMkLst>
            <pc:docMk/>
            <pc:sldMk cId="870702243" sldId="295"/>
            <ac:picMk id="11" creationId="{B3393EEA-AF7D-4C05-A26D-504403DE9737}"/>
          </ac:picMkLst>
        </pc:picChg>
      </pc:sldChg>
      <pc:sldMasterChg chg="del delSldLayout">
        <pc:chgData name="Chloe Sikes" userId="d7baf6e0-b185-4fcf-ad4a-e4ad449e3c48" providerId="ADAL" clId="{1328E4D6-2CC3-4E8F-8583-E9AB77F146B4}" dt="2021-11-29T20:00:37.133" v="6849" actId="18676"/>
        <pc:sldMasterMkLst>
          <pc:docMk/>
          <pc:sldMasterMk cId="0" sldId="2147483648"/>
        </pc:sldMasterMkLst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Chloe Sikes" userId="d7baf6e0-b185-4fcf-ad4a-e4ad449e3c48" providerId="ADAL" clId="{1328E4D6-2CC3-4E8F-8583-E9AB77F146B4}" dt="2021-11-29T20:00:37.133" v="6849" actId="18676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del delSldLayout">
        <pc:chgData name="Chloe Sikes" userId="d7baf6e0-b185-4fcf-ad4a-e4ad449e3c48" providerId="ADAL" clId="{1328E4D6-2CC3-4E8F-8583-E9AB77F146B4}" dt="2021-11-29T20:00:52.036" v="6851" actId="18676"/>
        <pc:sldMasterMkLst>
          <pc:docMk/>
          <pc:sldMasterMk cId="526897659" sldId="2147483723"/>
        </pc:sldMasterMkLst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3588423571" sldId="2147483724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1057999558" sldId="2147483725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251986355" sldId="2147483726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400391073" sldId="2147483727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412925458" sldId="2147483728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2801469155" sldId="2147483729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3005378833" sldId="2147483730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3933333917" sldId="2147483731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2612067480" sldId="2147483732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3480607522" sldId="2147483733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1874527180" sldId="2147483734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1897023079" sldId="2147483735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1368646319" sldId="2147483736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143517822" sldId="2147483737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3591729612" sldId="2147483738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2649903713" sldId="2147483739"/>
          </pc:sldLayoutMkLst>
        </pc:sldLayoutChg>
        <pc:sldLayoutChg chg="del">
          <pc:chgData name="Chloe Sikes" userId="d7baf6e0-b185-4fcf-ad4a-e4ad449e3c48" providerId="ADAL" clId="{1328E4D6-2CC3-4E8F-8583-E9AB77F146B4}" dt="2021-11-29T20:00:52.036" v="6851" actId="18676"/>
          <pc:sldLayoutMkLst>
            <pc:docMk/>
            <pc:sldMasterMk cId="526897659" sldId="2147483723"/>
            <pc:sldLayoutMk cId="2344545944" sldId="2147483740"/>
          </pc:sldLayoutMkLst>
        </pc:sldLayoutChg>
      </pc:sldMasterChg>
    </pc:docChg>
  </pc:docChgLst>
  <pc:docChgLst>
    <pc:chgData name="Chloe Sikes" userId="S::chloe.sikes@idra.org::d7baf6e0-b185-4fcf-ad4a-e4ad449e3c48" providerId="AD" clId="Web-{05C1D8A9-C212-8F79-52FB-E1CF6D0189E7}"/>
    <pc:docChg chg="delSld modSection">
      <pc:chgData name="Chloe Sikes" userId="S::chloe.sikes@idra.org::d7baf6e0-b185-4fcf-ad4a-e4ad449e3c48" providerId="AD" clId="Web-{05C1D8A9-C212-8F79-52FB-E1CF6D0189E7}" dt="2021-11-22T16:20:05.940" v="0"/>
      <pc:docMkLst>
        <pc:docMk/>
      </pc:docMkLst>
      <pc:sldChg chg="del">
        <pc:chgData name="Chloe Sikes" userId="S::chloe.sikes@idra.org::d7baf6e0-b185-4fcf-ad4a-e4ad449e3c48" providerId="AD" clId="Web-{05C1D8A9-C212-8F79-52FB-E1CF6D0189E7}" dt="2021-11-22T16:20:05.940" v="0"/>
        <pc:sldMkLst>
          <pc:docMk/>
          <pc:sldMk cId="561780267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Emergent Bilinguals PK-12 by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Emergent Bilinguals by 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4C-4829-83F5-6F85FB151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4C-4829-83F5-6F85FB151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14C-4829-83F5-6F85FB151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14C-4829-83F5-6F85FB151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14C-4829-83F5-6F85FB151D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1-way DLI</c:v>
                </c:pt>
                <c:pt idx="1">
                  <c:v>2-way DLI</c:v>
                </c:pt>
                <c:pt idx="2">
                  <c:v>Transitional</c:v>
                </c:pt>
                <c:pt idx="3">
                  <c:v>ESL</c:v>
                </c:pt>
                <c:pt idx="4">
                  <c:v>Alt or No Programs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18</c:v>
                </c:pt>
                <c:pt idx="3">
                  <c:v>42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0-470C-B44E-5A37F54B87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Emergent</a:t>
            </a:r>
            <a:r>
              <a:rPr lang="en-US" sz="2000" baseline="0" dirty="0"/>
              <a:t> Bilinguals </a:t>
            </a:r>
            <a:r>
              <a:rPr lang="en-US" sz="2000" dirty="0"/>
              <a:t>PK-3 by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Ebs Prek-3 by 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DE-40ED-AC83-B9626497D7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DE-40ED-AC83-B9626497D7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DE-40ED-AC83-B9626497D7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DE-40ED-AC83-B9626497D7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DE-40ED-AC83-B9626497D7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1-way DLI</c:v>
                </c:pt>
                <c:pt idx="1">
                  <c:v>2-way DLI</c:v>
                </c:pt>
                <c:pt idx="2">
                  <c:v>Transitional</c:v>
                </c:pt>
                <c:pt idx="3">
                  <c:v>ESL</c:v>
                </c:pt>
                <c:pt idx="4">
                  <c:v>Alt or No Programs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30</c:v>
                </c:pt>
                <c:pt idx="3">
                  <c:v>24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0-470C-B44E-5A37F54B87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Emergent</a:t>
            </a:r>
            <a:r>
              <a:rPr lang="en-US" sz="2000" baseline="0" dirty="0"/>
              <a:t> Bilinguals </a:t>
            </a:r>
            <a:r>
              <a:rPr lang="en-US" sz="2000" dirty="0"/>
              <a:t>PK-5 by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Ebs Prek-5 by 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DE-40ED-AC83-B9626497D7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DE-40ED-AC83-B9626497D7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DE-40ED-AC83-B9626497D7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DE-40ED-AC83-B9626497D7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DE-40ED-AC83-B9626497D7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1-way DLI</c:v>
                </c:pt>
                <c:pt idx="1">
                  <c:v>2-way DLI</c:v>
                </c:pt>
                <c:pt idx="2">
                  <c:v>Transitional</c:v>
                </c:pt>
                <c:pt idx="3">
                  <c:v>ESL</c:v>
                </c:pt>
                <c:pt idx="4">
                  <c:v>Alt or No Programs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29</c:v>
                </c:pt>
                <c:pt idx="3">
                  <c:v>24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0-470C-B44E-5A37F54B87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Emergent</a:t>
            </a:r>
            <a:r>
              <a:rPr lang="en-US" sz="2000" baseline="0" dirty="0"/>
              <a:t> Bilinguals </a:t>
            </a:r>
            <a:r>
              <a:rPr lang="en-US" sz="2000" dirty="0"/>
              <a:t>6</a:t>
            </a:r>
            <a:r>
              <a:rPr lang="en-US" sz="2000" baseline="30000" dirty="0"/>
              <a:t>th</a:t>
            </a:r>
            <a:r>
              <a:rPr lang="en-US" sz="2000" dirty="0"/>
              <a:t>-12</a:t>
            </a:r>
            <a:r>
              <a:rPr lang="en-US" sz="2000" baseline="30000" dirty="0"/>
              <a:t>th</a:t>
            </a:r>
            <a:r>
              <a:rPr lang="en-US" sz="2000" dirty="0"/>
              <a:t> by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Emergent Bilinguals 6th-12th by 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DE-40ED-AC83-B9626497D7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DE-40ED-AC83-B9626497D7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DE-40ED-AC83-B9626497D7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DE-40ED-AC83-B9626497D7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DE-40ED-AC83-B9626497D7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1-way DLI</c:v>
                </c:pt>
                <c:pt idx="1">
                  <c:v>2-way DLI</c:v>
                </c:pt>
                <c:pt idx="2">
                  <c:v>Transitional</c:v>
                </c:pt>
                <c:pt idx="3">
                  <c:v>ESL</c:v>
                </c:pt>
                <c:pt idx="4">
                  <c:v>Alt or No Programs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70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0-470C-B44E-5A37F54B878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08B68-123D-4705-B213-15960D06E7F1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50E85C1-0C1C-40F9-952B-C20BCA425BDA}">
      <dgm:prSet phldrT="[Text]"/>
      <dgm:spPr/>
      <dgm:t>
        <a:bodyPr/>
        <a:lstStyle/>
        <a:p>
          <a:r>
            <a:rPr lang="en-US" dirty="0"/>
            <a:t>Bilingual Education</a:t>
          </a:r>
        </a:p>
      </dgm:t>
    </dgm:pt>
    <dgm:pt modelId="{E7779115-EA7B-49E4-95CC-C70FA6D17E2D}" type="parTrans" cxnId="{4F79362C-5754-4499-A5C7-7570E7DB1F08}">
      <dgm:prSet/>
      <dgm:spPr/>
      <dgm:t>
        <a:bodyPr/>
        <a:lstStyle/>
        <a:p>
          <a:endParaRPr lang="en-US"/>
        </a:p>
      </dgm:t>
    </dgm:pt>
    <dgm:pt modelId="{2AEAB70B-3C9C-40E6-A871-D811875BE022}" type="sibTrans" cxnId="{4F79362C-5754-4499-A5C7-7570E7DB1F08}">
      <dgm:prSet/>
      <dgm:spPr/>
      <dgm:t>
        <a:bodyPr/>
        <a:lstStyle/>
        <a:p>
          <a:endParaRPr lang="en-US"/>
        </a:p>
      </dgm:t>
    </dgm:pt>
    <dgm:pt modelId="{06B9653F-8F0B-40DA-878C-13E60B50325E}">
      <dgm:prSet phldrT="[Text]"/>
      <dgm:spPr/>
      <dgm:t>
        <a:bodyPr/>
        <a:lstStyle/>
        <a:p>
          <a:r>
            <a:rPr lang="en-US" dirty="0"/>
            <a:t>Transitional Early</a:t>
          </a:r>
        </a:p>
      </dgm:t>
    </dgm:pt>
    <dgm:pt modelId="{010ACF95-AD79-4DAA-AABC-9D92B66A3555}" type="parTrans" cxnId="{F1ECB37A-BFF1-4ED6-885F-E500499CE171}">
      <dgm:prSet/>
      <dgm:spPr/>
      <dgm:t>
        <a:bodyPr/>
        <a:lstStyle/>
        <a:p>
          <a:endParaRPr lang="en-US"/>
        </a:p>
      </dgm:t>
    </dgm:pt>
    <dgm:pt modelId="{9E24CD10-527C-4562-9BD3-AE09675078BA}" type="sibTrans" cxnId="{F1ECB37A-BFF1-4ED6-885F-E500499CE171}">
      <dgm:prSet/>
      <dgm:spPr/>
      <dgm:t>
        <a:bodyPr/>
        <a:lstStyle/>
        <a:p>
          <a:endParaRPr lang="en-US"/>
        </a:p>
      </dgm:t>
    </dgm:pt>
    <dgm:pt modelId="{84E1DD2F-B9FC-44B7-AAF2-F22071B105F4}">
      <dgm:prSet phldrT="[Text]"/>
      <dgm:spPr/>
      <dgm:t>
        <a:bodyPr/>
        <a:lstStyle/>
        <a:p>
          <a:r>
            <a:rPr lang="en-US" dirty="0"/>
            <a:t>Transitional Late</a:t>
          </a:r>
        </a:p>
      </dgm:t>
    </dgm:pt>
    <dgm:pt modelId="{9AD96DCD-BA40-4D0A-A2FB-2F329A46C0AF}" type="parTrans" cxnId="{D88B424E-9AEE-4E94-85DE-002D55085535}">
      <dgm:prSet/>
      <dgm:spPr/>
      <dgm:t>
        <a:bodyPr/>
        <a:lstStyle/>
        <a:p>
          <a:endParaRPr lang="en-US"/>
        </a:p>
      </dgm:t>
    </dgm:pt>
    <dgm:pt modelId="{CAD39453-36E5-4AA4-B8A1-F35669D5CAA1}" type="sibTrans" cxnId="{D88B424E-9AEE-4E94-85DE-002D55085535}">
      <dgm:prSet/>
      <dgm:spPr/>
      <dgm:t>
        <a:bodyPr/>
        <a:lstStyle/>
        <a:p>
          <a:endParaRPr lang="en-US"/>
        </a:p>
      </dgm:t>
    </dgm:pt>
    <dgm:pt modelId="{EDB3A8C1-F712-416A-80CC-4F0B6EA0D327}">
      <dgm:prSet phldrT="[Text]"/>
      <dgm:spPr/>
      <dgm:t>
        <a:bodyPr/>
        <a:lstStyle/>
        <a:p>
          <a:r>
            <a:rPr lang="en-US" dirty="0"/>
            <a:t>ESL</a:t>
          </a:r>
        </a:p>
      </dgm:t>
    </dgm:pt>
    <dgm:pt modelId="{9B04AE1C-03A6-451E-B187-DB286FB2810E}" type="parTrans" cxnId="{61C7A645-0B0E-4A4D-A812-CA56C7D6F838}">
      <dgm:prSet/>
      <dgm:spPr/>
      <dgm:t>
        <a:bodyPr/>
        <a:lstStyle/>
        <a:p>
          <a:endParaRPr lang="en-US"/>
        </a:p>
      </dgm:t>
    </dgm:pt>
    <dgm:pt modelId="{09D1604C-FE70-4248-9FD5-034D096734D4}" type="sibTrans" cxnId="{61C7A645-0B0E-4A4D-A812-CA56C7D6F838}">
      <dgm:prSet/>
      <dgm:spPr/>
      <dgm:t>
        <a:bodyPr/>
        <a:lstStyle/>
        <a:p>
          <a:endParaRPr lang="en-US"/>
        </a:p>
      </dgm:t>
    </dgm:pt>
    <dgm:pt modelId="{F3B85184-F796-4CBD-9919-D16EFC681FCF}">
      <dgm:prSet phldrT="[Text]"/>
      <dgm:spPr/>
      <dgm:t>
        <a:bodyPr/>
        <a:lstStyle/>
        <a:p>
          <a:r>
            <a:rPr lang="en-US" dirty="0"/>
            <a:t>Content-based</a:t>
          </a:r>
        </a:p>
      </dgm:t>
    </dgm:pt>
    <dgm:pt modelId="{129CD42D-D4B5-4999-8A94-B87C28C35DD6}" type="parTrans" cxnId="{4AC35A5A-5466-456E-AE48-3FFDCF131F3C}">
      <dgm:prSet/>
      <dgm:spPr/>
      <dgm:t>
        <a:bodyPr/>
        <a:lstStyle/>
        <a:p>
          <a:endParaRPr lang="en-US"/>
        </a:p>
      </dgm:t>
    </dgm:pt>
    <dgm:pt modelId="{1B2D4B30-24E2-4766-AE12-8BBB6F8EDAF7}" type="sibTrans" cxnId="{4AC35A5A-5466-456E-AE48-3FFDCF131F3C}">
      <dgm:prSet/>
      <dgm:spPr/>
      <dgm:t>
        <a:bodyPr/>
        <a:lstStyle/>
        <a:p>
          <a:endParaRPr lang="en-US"/>
        </a:p>
      </dgm:t>
    </dgm:pt>
    <dgm:pt modelId="{972F60A9-E89B-4EF2-A619-A0D5631DC58D}">
      <dgm:prSet phldrT="[Text]"/>
      <dgm:spPr/>
      <dgm:t>
        <a:bodyPr/>
        <a:lstStyle/>
        <a:p>
          <a:r>
            <a:rPr lang="en-US" dirty="0"/>
            <a:t>Pull-Out</a:t>
          </a:r>
        </a:p>
      </dgm:t>
    </dgm:pt>
    <dgm:pt modelId="{A6F79C9E-623E-4E2C-9265-4A0FBDBB66B6}" type="parTrans" cxnId="{2ECBCA53-7912-419C-85F1-B5231C59237B}">
      <dgm:prSet/>
      <dgm:spPr/>
      <dgm:t>
        <a:bodyPr/>
        <a:lstStyle/>
        <a:p>
          <a:endParaRPr lang="en-US"/>
        </a:p>
      </dgm:t>
    </dgm:pt>
    <dgm:pt modelId="{89F3944B-CB6C-4EF0-9B31-143940861ACF}" type="sibTrans" cxnId="{2ECBCA53-7912-419C-85F1-B5231C59237B}">
      <dgm:prSet/>
      <dgm:spPr/>
      <dgm:t>
        <a:bodyPr/>
        <a:lstStyle/>
        <a:p>
          <a:endParaRPr lang="en-US"/>
        </a:p>
      </dgm:t>
    </dgm:pt>
    <dgm:pt modelId="{1B683861-855E-4DBD-A223-BDC50A6B4A2C}">
      <dgm:prSet/>
      <dgm:spPr/>
      <dgm:t>
        <a:bodyPr/>
        <a:lstStyle/>
        <a:p>
          <a:r>
            <a:rPr lang="en-US" dirty="0"/>
            <a:t>Dual Language One-Way</a:t>
          </a:r>
        </a:p>
      </dgm:t>
    </dgm:pt>
    <dgm:pt modelId="{BF4AA114-AA10-478C-A566-558E7028D304}" type="parTrans" cxnId="{301DE49B-CC56-4328-94D0-53911A09C56D}">
      <dgm:prSet/>
      <dgm:spPr/>
      <dgm:t>
        <a:bodyPr/>
        <a:lstStyle/>
        <a:p>
          <a:endParaRPr lang="en-US"/>
        </a:p>
      </dgm:t>
    </dgm:pt>
    <dgm:pt modelId="{DE970C11-4D8E-4D75-985B-CD90C29F9357}" type="sibTrans" cxnId="{301DE49B-CC56-4328-94D0-53911A09C56D}">
      <dgm:prSet/>
      <dgm:spPr/>
      <dgm:t>
        <a:bodyPr/>
        <a:lstStyle/>
        <a:p>
          <a:endParaRPr lang="en-US"/>
        </a:p>
      </dgm:t>
    </dgm:pt>
    <dgm:pt modelId="{CFCC5A81-C074-42D3-A736-D95A162498D9}">
      <dgm:prSet/>
      <dgm:spPr/>
      <dgm:t>
        <a:bodyPr/>
        <a:lstStyle/>
        <a:p>
          <a:r>
            <a:rPr lang="en-US" dirty="0"/>
            <a:t>Dual Language Two-Way</a:t>
          </a:r>
        </a:p>
      </dgm:t>
    </dgm:pt>
    <dgm:pt modelId="{01B8B94B-EBD0-47F7-8BFC-FA64428DFC0F}" type="parTrans" cxnId="{484093EF-2FC2-4F0B-B790-152ABF61A151}">
      <dgm:prSet/>
      <dgm:spPr/>
      <dgm:t>
        <a:bodyPr/>
        <a:lstStyle/>
        <a:p>
          <a:endParaRPr lang="en-US"/>
        </a:p>
      </dgm:t>
    </dgm:pt>
    <dgm:pt modelId="{C7880394-F9A6-461A-B26D-9CF8F6DD8A41}" type="sibTrans" cxnId="{484093EF-2FC2-4F0B-B790-152ABF61A151}">
      <dgm:prSet/>
      <dgm:spPr/>
      <dgm:t>
        <a:bodyPr/>
        <a:lstStyle/>
        <a:p>
          <a:endParaRPr lang="en-US"/>
        </a:p>
      </dgm:t>
    </dgm:pt>
    <dgm:pt modelId="{05763022-D1DD-45EC-AC53-800963AEFE99}" type="pres">
      <dgm:prSet presAssocID="{7DC08B68-123D-4705-B213-15960D06E7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FF2EF-3551-4BC2-BA58-623FF397047B}" type="pres">
      <dgm:prSet presAssocID="{250E85C1-0C1C-40F9-952B-C20BCA425BDA}" presName="hierRoot1" presStyleCnt="0">
        <dgm:presLayoutVars>
          <dgm:hierBranch val="init"/>
        </dgm:presLayoutVars>
      </dgm:prSet>
      <dgm:spPr/>
    </dgm:pt>
    <dgm:pt modelId="{8E9D91DE-F16F-49E0-9FBF-34E9C8BFF6C2}" type="pres">
      <dgm:prSet presAssocID="{250E85C1-0C1C-40F9-952B-C20BCA425BDA}" presName="rootComposite1" presStyleCnt="0"/>
      <dgm:spPr/>
    </dgm:pt>
    <dgm:pt modelId="{B615B368-C172-4747-8716-9BD27D724B8B}" type="pres">
      <dgm:prSet presAssocID="{250E85C1-0C1C-40F9-952B-C20BCA425BDA}" presName="rootText1" presStyleLbl="node0" presStyleIdx="0" presStyleCnt="2">
        <dgm:presLayoutVars>
          <dgm:chPref val="3"/>
        </dgm:presLayoutVars>
      </dgm:prSet>
      <dgm:spPr/>
    </dgm:pt>
    <dgm:pt modelId="{C7C46858-1654-4EAF-9309-C627F49A2CB9}" type="pres">
      <dgm:prSet presAssocID="{250E85C1-0C1C-40F9-952B-C20BCA425BDA}" presName="rootPict1" presStyleLbl="alignImgPlac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Open book with solid fill"/>
        </a:ext>
      </dgm:extLst>
    </dgm:pt>
    <dgm:pt modelId="{75BF60DF-56A0-4EB9-909C-AB4C774E2067}" type="pres">
      <dgm:prSet presAssocID="{250E85C1-0C1C-40F9-952B-C20BCA425BDA}" presName="rootConnector1" presStyleLbl="node1" presStyleIdx="0" presStyleCnt="0"/>
      <dgm:spPr/>
    </dgm:pt>
    <dgm:pt modelId="{91A07749-D021-45DD-A629-13BE5677C75C}" type="pres">
      <dgm:prSet presAssocID="{250E85C1-0C1C-40F9-952B-C20BCA425BDA}" presName="hierChild2" presStyleCnt="0"/>
      <dgm:spPr/>
    </dgm:pt>
    <dgm:pt modelId="{67C67E8F-AD36-4BAC-89FB-2079EFFCBAC7}" type="pres">
      <dgm:prSet presAssocID="{010ACF95-AD79-4DAA-AABC-9D92B66A3555}" presName="Name37" presStyleLbl="parChTrans1D2" presStyleIdx="0" presStyleCnt="6"/>
      <dgm:spPr/>
    </dgm:pt>
    <dgm:pt modelId="{59C19943-AC68-4E87-A9D6-B32773F699AE}" type="pres">
      <dgm:prSet presAssocID="{06B9653F-8F0B-40DA-878C-13E60B50325E}" presName="hierRoot2" presStyleCnt="0">
        <dgm:presLayoutVars>
          <dgm:hierBranch val="init"/>
        </dgm:presLayoutVars>
      </dgm:prSet>
      <dgm:spPr/>
    </dgm:pt>
    <dgm:pt modelId="{E4DF42DC-AF90-494C-959F-E3BC9FC48ADF}" type="pres">
      <dgm:prSet presAssocID="{06B9653F-8F0B-40DA-878C-13E60B50325E}" presName="rootComposite" presStyleCnt="0"/>
      <dgm:spPr/>
    </dgm:pt>
    <dgm:pt modelId="{D4650D3F-5707-4D0C-995D-3CC18BAD0066}" type="pres">
      <dgm:prSet presAssocID="{06B9653F-8F0B-40DA-878C-13E60B50325E}" presName="rootText" presStyleLbl="node2" presStyleIdx="0" presStyleCnt="6">
        <dgm:presLayoutVars>
          <dgm:chPref val="3"/>
        </dgm:presLayoutVars>
      </dgm:prSet>
      <dgm:spPr/>
    </dgm:pt>
    <dgm:pt modelId="{49C61383-C98D-4772-93E7-300F37318693}" type="pres">
      <dgm:prSet presAssocID="{06B9653F-8F0B-40DA-878C-13E60B50325E}" presName="rootPict" presStyleLbl="alignImgPlac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 with solid fill"/>
        </a:ext>
      </dgm:extLst>
    </dgm:pt>
    <dgm:pt modelId="{DDF591B6-EC09-4EFF-99DC-0553111731F1}" type="pres">
      <dgm:prSet presAssocID="{06B9653F-8F0B-40DA-878C-13E60B50325E}" presName="rootConnector" presStyleLbl="node2" presStyleIdx="0" presStyleCnt="6"/>
      <dgm:spPr/>
    </dgm:pt>
    <dgm:pt modelId="{DF8F827C-FC0D-488A-8FB4-60CBA65E759C}" type="pres">
      <dgm:prSet presAssocID="{06B9653F-8F0B-40DA-878C-13E60B50325E}" presName="hierChild4" presStyleCnt="0"/>
      <dgm:spPr/>
    </dgm:pt>
    <dgm:pt modelId="{8EA90D35-F7FF-4DE3-A485-F0C2909F6970}" type="pres">
      <dgm:prSet presAssocID="{06B9653F-8F0B-40DA-878C-13E60B50325E}" presName="hierChild5" presStyleCnt="0"/>
      <dgm:spPr/>
    </dgm:pt>
    <dgm:pt modelId="{4CEC247C-5AE2-4CF5-AA23-ABAFF9FD5F86}" type="pres">
      <dgm:prSet presAssocID="{9AD96DCD-BA40-4D0A-A2FB-2F329A46C0AF}" presName="Name37" presStyleLbl="parChTrans1D2" presStyleIdx="1" presStyleCnt="6"/>
      <dgm:spPr/>
    </dgm:pt>
    <dgm:pt modelId="{6134D22B-51C2-4286-B26B-69DD60C012D0}" type="pres">
      <dgm:prSet presAssocID="{84E1DD2F-B9FC-44B7-AAF2-F22071B105F4}" presName="hierRoot2" presStyleCnt="0">
        <dgm:presLayoutVars>
          <dgm:hierBranch val="init"/>
        </dgm:presLayoutVars>
      </dgm:prSet>
      <dgm:spPr/>
    </dgm:pt>
    <dgm:pt modelId="{5A2A89B6-28E3-4AF2-88EA-2CFCACDBB66A}" type="pres">
      <dgm:prSet presAssocID="{84E1DD2F-B9FC-44B7-AAF2-F22071B105F4}" presName="rootComposite" presStyleCnt="0"/>
      <dgm:spPr/>
    </dgm:pt>
    <dgm:pt modelId="{165BFEC2-EB55-44AC-9425-4631A69D31AB}" type="pres">
      <dgm:prSet presAssocID="{84E1DD2F-B9FC-44B7-AAF2-F22071B105F4}" presName="rootText" presStyleLbl="node2" presStyleIdx="1" presStyleCnt="6">
        <dgm:presLayoutVars>
          <dgm:chPref val="3"/>
        </dgm:presLayoutVars>
      </dgm:prSet>
      <dgm:spPr/>
    </dgm:pt>
    <dgm:pt modelId="{FA19A4CF-8E46-49A3-A180-12F7477DFFBB}" type="pres">
      <dgm:prSet presAssocID="{84E1DD2F-B9FC-44B7-AAF2-F22071B105F4}" presName="rootPict" presStyleLbl="alignImgPlace1" presStyleIdx="2" presStyleCnt="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D1E913DF-146C-4CFB-9916-90E97523D4F7}" type="pres">
      <dgm:prSet presAssocID="{84E1DD2F-B9FC-44B7-AAF2-F22071B105F4}" presName="rootConnector" presStyleLbl="node2" presStyleIdx="1" presStyleCnt="6"/>
      <dgm:spPr/>
    </dgm:pt>
    <dgm:pt modelId="{D71A9C51-CAA1-4AE6-808B-85F0D7BC8E17}" type="pres">
      <dgm:prSet presAssocID="{84E1DD2F-B9FC-44B7-AAF2-F22071B105F4}" presName="hierChild4" presStyleCnt="0"/>
      <dgm:spPr/>
    </dgm:pt>
    <dgm:pt modelId="{AA9B625F-9131-42AF-972B-D92AD04228D4}" type="pres">
      <dgm:prSet presAssocID="{84E1DD2F-B9FC-44B7-AAF2-F22071B105F4}" presName="hierChild5" presStyleCnt="0"/>
      <dgm:spPr/>
    </dgm:pt>
    <dgm:pt modelId="{5FF6122B-4712-45BF-B5FE-E4ACA3F624D6}" type="pres">
      <dgm:prSet presAssocID="{BF4AA114-AA10-478C-A566-558E7028D304}" presName="Name37" presStyleLbl="parChTrans1D2" presStyleIdx="2" presStyleCnt="6"/>
      <dgm:spPr/>
    </dgm:pt>
    <dgm:pt modelId="{667D1957-C6CF-44C7-8C6A-24FE9F481378}" type="pres">
      <dgm:prSet presAssocID="{1B683861-855E-4DBD-A223-BDC50A6B4A2C}" presName="hierRoot2" presStyleCnt="0">
        <dgm:presLayoutVars>
          <dgm:hierBranch val="init"/>
        </dgm:presLayoutVars>
      </dgm:prSet>
      <dgm:spPr/>
    </dgm:pt>
    <dgm:pt modelId="{032E1E2E-6294-49D1-9714-B2355CDC013F}" type="pres">
      <dgm:prSet presAssocID="{1B683861-855E-4DBD-A223-BDC50A6B4A2C}" presName="rootComposite" presStyleCnt="0"/>
      <dgm:spPr/>
    </dgm:pt>
    <dgm:pt modelId="{702DEA82-9097-4452-890C-028B447D040D}" type="pres">
      <dgm:prSet presAssocID="{1B683861-855E-4DBD-A223-BDC50A6B4A2C}" presName="rootText" presStyleLbl="node2" presStyleIdx="2" presStyleCnt="6">
        <dgm:presLayoutVars>
          <dgm:chPref val="3"/>
        </dgm:presLayoutVars>
      </dgm:prSet>
      <dgm:spPr/>
    </dgm:pt>
    <dgm:pt modelId="{48671FCB-DD2F-4E7E-A125-0DBF22DE5780}" type="pres">
      <dgm:prSet presAssocID="{1B683861-855E-4DBD-A223-BDC50A6B4A2C}" presName="rootPict" presStyleLbl="alignImgPlac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hildren outline"/>
        </a:ext>
      </dgm:extLst>
    </dgm:pt>
    <dgm:pt modelId="{41300B8A-2D56-4AF3-BC2B-9B7DBD2FD191}" type="pres">
      <dgm:prSet presAssocID="{1B683861-855E-4DBD-A223-BDC50A6B4A2C}" presName="rootConnector" presStyleLbl="node2" presStyleIdx="2" presStyleCnt="6"/>
      <dgm:spPr/>
    </dgm:pt>
    <dgm:pt modelId="{85A76016-7154-4F54-9801-34A900844181}" type="pres">
      <dgm:prSet presAssocID="{1B683861-855E-4DBD-A223-BDC50A6B4A2C}" presName="hierChild4" presStyleCnt="0"/>
      <dgm:spPr/>
    </dgm:pt>
    <dgm:pt modelId="{89FBFC45-D933-4853-A10F-9419134E98FA}" type="pres">
      <dgm:prSet presAssocID="{1B683861-855E-4DBD-A223-BDC50A6B4A2C}" presName="hierChild5" presStyleCnt="0"/>
      <dgm:spPr/>
    </dgm:pt>
    <dgm:pt modelId="{3B3626A1-AFBC-44B3-B104-6E70B475320C}" type="pres">
      <dgm:prSet presAssocID="{01B8B94B-EBD0-47F7-8BFC-FA64428DFC0F}" presName="Name37" presStyleLbl="parChTrans1D2" presStyleIdx="3" presStyleCnt="6"/>
      <dgm:spPr/>
    </dgm:pt>
    <dgm:pt modelId="{6398A6F3-E567-4A68-8F8E-A1BEE0288A6B}" type="pres">
      <dgm:prSet presAssocID="{CFCC5A81-C074-42D3-A736-D95A162498D9}" presName="hierRoot2" presStyleCnt="0">
        <dgm:presLayoutVars>
          <dgm:hierBranch val="init"/>
        </dgm:presLayoutVars>
      </dgm:prSet>
      <dgm:spPr/>
    </dgm:pt>
    <dgm:pt modelId="{1B45CE44-CF31-4BF7-83DA-39355A6F6E25}" type="pres">
      <dgm:prSet presAssocID="{CFCC5A81-C074-42D3-A736-D95A162498D9}" presName="rootComposite" presStyleCnt="0"/>
      <dgm:spPr/>
    </dgm:pt>
    <dgm:pt modelId="{D27F96FA-646B-48D4-AA04-06B05525506E}" type="pres">
      <dgm:prSet presAssocID="{CFCC5A81-C074-42D3-A736-D95A162498D9}" presName="rootText" presStyleLbl="node2" presStyleIdx="3" presStyleCnt="6">
        <dgm:presLayoutVars>
          <dgm:chPref val="3"/>
        </dgm:presLayoutVars>
      </dgm:prSet>
      <dgm:spPr/>
    </dgm:pt>
    <dgm:pt modelId="{E05D25B1-48BC-41F7-B071-FDDB5A7D4276}" type="pres">
      <dgm:prSet presAssocID="{CFCC5A81-C074-42D3-A736-D95A162498D9}" presName="rootPict" presStyleLbl="alignImgPlac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Social distancing outline"/>
        </a:ext>
      </dgm:extLst>
    </dgm:pt>
    <dgm:pt modelId="{77A48E12-9A99-4C66-ABA3-1C980B36A0A8}" type="pres">
      <dgm:prSet presAssocID="{CFCC5A81-C074-42D3-A736-D95A162498D9}" presName="rootConnector" presStyleLbl="node2" presStyleIdx="3" presStyleCnt="6"/>
      <dgm:spPr/>
    </dgm:pt>
    <dgm:pt modelId="{202E905A-29C2-4C4A-BB8C-B64572730C16}" type="pres">
      <dgm:prSet presAssocID="{CFCC5A81-C074-42D3-A736-D95A162498D9}" presName="hierChild4" presStyleCnt="0"/>
      <dgm:spPr/>
    </dgm:pt>
    <dgm:pt modelId="{07936364-0895-40E3-AC5D-A214EDB97BA2}" type="pres">
      <dgm:prSet presAssocID="{CFCC5A81-C074-42D3-A736-D95A162498D9}" presName="hierChild5" presStyleCnt="0"/>
      <dgm:spPr/>
    </dgm:pt>
    <dgm:pt modelId="{6EC87F3E-8BF1-4B4B-828D-96A5B21923CE}" type="pres">
      <dgm:prSet presAssocID="{250E85C1-0C1C-40F9-952B-C20BCA425BDA}" presName="hierChild3" presStyleCnt="0"/>
      <dgm:spPr/>
    </dgm:pt>
    <dgm:pt modelId="{31D29237-C939-4ABD-B23A-A6ED6CCCB665}" type="pres">
      <dgm:prSet presAssocID="{EDB3A8C1-F712-416A-80CC-4F0B6EA0D327}" presName="hierRoot1" presStyleCnt="0">
        <dgm:presLayoutVars>
          <dgm:hierBranch val="init"/>
        </dgm:presLayoutVars>
      </dgm:prSet>
      <dgm:spPr/>
    </dgm:pt>
    <dgm:pt modelId="{9DC81E1F-5689-4933-88AC-E32AA35D3425}" type="pres">
      <dgm:prSet presAssocID="{EDB3A8C1-F712-416A-80CC-4F0B6EA0D327}" presName="rootComposite1" presStyleCnt="0"/>
      <dgm:spPr/>
    </dgm:pt>
    <dgm:pt modelId="{500823A9-DB14-48FC-B04B-CC7BC4B6AD3F}" type="pres">
      <dgm:prSet presAssocID="{EDB3A8C1-F712-416A-80CC-4F0B6EA0D327}" presName="rootText1" presStyleLbl="node0" presStyleIdx="1" presStyleCnt="2">
        <dgm:presLayoutVars>
          <dgm:chPref val="3"/>
        </dgm:presLayoutVars>
      </dgm:prSet>
      <dgm:spPr/>
    </dgm:pt>
    <dgm:pt modelId="{B320D407-9ABF-4777-8953-F37D6DC45170}" type="pres">
      <dgm:prSet presAssocID="{EDB3A8C1-F712-416A-80CC-4F0B6EA0D327}" presName="rootPict1" presStyleLbl="alignImgPlac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Speech with solid fill"/>
        </a:ext>
      </dgm:extLst>
    </dgm:pt>
    <dgm:pt modelId="{B1F25122-495E-46A0-90E1-7E2798DD64BB}" type="pres">
      <dgm:prSet presAssocID="{EDB3A8C1-F712-416A-80CC-4F0B6EA0D327}" presName="rootConnector1" presStyleLbl="node1" presStyleIdx="0" presStyleCnt="0"/>
      <dgm:spPr/>
    </dgm:pt>
    <dgm:pt modelId="{32B2DA0B-CFA5-406B-ABC1-12B0F75B290B}" type="pres">
      <dgm:prSet presAssocID="{EDB3A8C1-F712-416A-80CC-4F0B6EA0D327}" presName="hierChild2" presStyleCnt="0"/>
      <dgm:spPr/>
    </dgm:pt>
    <dgm:pt modelId="{D1F3932C-34CD-482C-9A74-CF7661F2912C}" type="pres">
      <dgm:prSet presAssocID="{129CD42D-D4B5-4999-8A94-B87C28C35DD6}" presName="Name37" presStyleLbl="parChTrans1D2" presStyleIdx="4" presStyleCnt="6"/>
      <dgm:spPr/>
    </dgm:pt>
    <dgm:pt modelId="{BC84BA5B-C026-4FF4-AC6F-FD8BED025885}" type="pres">
      <dgm:prSet presAssocID="{F3B85184-F796-4CBD-9919-D16EFC681FCF}" presName="hierRoot2" presStyleCnt="0">
        <dgm:presLayoutVars>
          <dgm:hierBranch val="init"/>
        </dgm:presLayoutVars>
      </dgm:prSet>
      <dgm:spPr/>
    </dgm:pt>
    <dgm:pt modelId="{B1E88F28-7874-4FB1-A9E0-4DA2E8E379E9}" type="pres">
      <dgm:prSet presAssocID="{F3B85184-F796-4CBD-9919-D16EFC681FCF}" presName="rootComposite" presStyleCnt="0"/>
      <dgm:spPr/>
    </dgm:pt>
    <dgm:pt modelId="{4A3C91AC-7DFC-4393-BF7E-F7F30CD2F9A4}" type="pres">
      <dgm:prSet presAssocID="{F3B85184-F796-4CBD-9919-D16EFC681FCF}" presName="rootText" presStyleLbl="node2" presStyleIdx="4" presStyleCnt="6">
        <dgm:presLayoutVars>
          <dgm:chPref val="3"/>
        </dgm:presLayoutVars>
      </dgm:prSet>
      <dgm:spPr/>
    </dgm:pt>
    <dgm:pt modelId="{2A336F7A-DBA4-41FB-8BD9-70BBCDFA1FFE}" type="pres">
      <dgm:prSet presAssocID="{F3B85184-F796-4CBD-9919-D16EFC681FCF}" presName="rootPict" presStyleLbl="alignImgPlac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FB8F28E2-185C-4691-B131-62EEB3C71143}" type="pres">
      <dgm:prSet presAssocID="{F3B85184-F796-4CBD-9919-D16EFC681FCF}" presName="rootConnector" presStyleLbl="node2" presStyleIdx="4" presStyleCnt="6"/>
      <dgm:spPr/>
    </dgm:pt>
    <dgm:pt modelId="{FA59B58B-1271-462F-AB5A-210267FBA6BA}" type="pres">
      <dgm:prSet presAssocID="{F3B85184-F796-4CBD-9919-D16EFC681FCF}" presName="hierChild4" presStyleCnt="0"/>
      <dgm:spPr/>
    </dgm:pt>
    <dgm:pt modelId="{CA9AC5E4-F1D6-4FA4-B71C-5483C75FFE60}" type="pres">
      <dgm:prSet presAssocID="{F3B85184-F796-4CBD-9919-D16EFC681FCF}" presName="hierChild5" presStyleCnt="0"/>
      <dgm:spPr/>
    </dgm:pt>
    <dgm:pt modelId="{EDAD0487-32A0-437D-872F-258859E38F62}" type="pres">
      <dgm:prSet presAssocID="{A6F79C9E-623E-4E2C-9265-4A0FBDBB66B6}" presName="Name37" presStyleLbl="parChTrans1D2" presStyleIdx="5" presStyleCnt="6"/>
      <dgm:spPr/>
    </dgm:pt>
    <dgm:pt modelId="{A6D4E7BD-5ABB-452B-A2A7-0367E39AC41E}" type="pres">
      <dgm:prSet presAssocID="{972F60A9-E89B-4EF2-A619-A0D5631DC58D}" presName="hierRoot2" presStyleCnt="0">
        <dgm:presLayoutVars>
          <dgm:hierBranch val="init"/>
        </dgm:presLayoutVars>
      </dgm:prSet>
      <dgm:spPr/>
    </dgm:pt>
    <dgm:pt modelId="{17AD4485-735E-4122-9F92-A44E05C5C8C4}" type="pres">
      <dgm:prSet presAssocID="{972F60A9-E89B-4EF2-A619-A0D5631DC58D}" presName="rootComposite" presStyleCnt="0"/>
      <dgm:spPr/>
    </dgm:pt>
    <dgm:pt modelId="{09D7FF73-54AD-4DBA-8EFF-FE805025A390}" type="pres">
      <dgm:prSet presAssocID="{972F60A9-E89B-4EF2-A619-A0D5631DC58D}" presName="rootText" presStyleLbl="node2" presStyleIdx="5" presStyleCnt="6">
        <dgm:presLayoutVars>
          <dgm:chPref val="3"/>
        </dgm:presLayoutVars>
      </dgm:prSet>
      <dgm:spPr/>
    </dgm:pt>
    <dgm:pt modelId="{6B516F54-2C16-47BF-A8A1-7EF46FB487BC}" type="pres">
      <dgm:prSet presAssocID="{972F60A9-E89B-4EF2-A619-A0D5631DC58D}" presName="rootPict" presStyleLbl="alignImgPlac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Dance outline"/>
        </a:ext>
      </dgm:extLst>
    </dgm:pt>
    <dgm:pt modelId="{DEBD199F-2BD8-4518-A23A-E190A9726A0E}" type="pres">
      <dgm:prSet presAssocID="{972F60A9-E89B-4EF2-A619-A0D5631DC58D}" presName="rootConnector" presStyleLbl="node2" presStyleIdx="5" presStyleCnt="6"/>
      <dgm:spPr/>
    </dgm:pt>
    <dgm:pt modelId="{3AC901F0-09D0-43CF-8FD3-FD09D3B4D613}" type="pres">
      <dgm:prSet presAssocID="{972F60A9-E89B-4EF2-A619-A0D5631DC58D}" presName="hierChild4" presStyleCnt="0"/>
      <dgm:spPr/>
    </dgm:pt>
    <dgm:pt modelId="{C34DA971-4338-4125-AFE7-E54A6B028B3A}" type="pres">
      <dgm:prSet presAssocID="{972F60A9-E89B-4EF2-A619-A0D5631DC58D}" presName="hierChild5" presStyleCnt="0"/>
      <dgm:spPr/>
    </dgm:pt>
    <dgm:pt modelId="{76F0319E-3E68-4DBA-B68C-7BF6D2A926E6}" type="pres">
      <dgm:prSet presAssocID="{EDB3A8C1-F712-416A-80CC-4F0B6EA0D327}" presName="hierChild3" presStyleCnt="0"/>
      <dgm:spPr/>
    </dgm:pt>
  </dgm:ptLst>
  <dgm:cxnLst>
    <dgm:cxn modelId="{A2743A0A-5FF9-42A1-A0EE-B4F6A703ADDB}" type="presOf" srcId="{CFCC5A81-C074-42D3-A736-D95A162498D9}" destId="{D27F96FA-646B-48D4-AA04-06B05525506E}" srcOrd="0" destOrd="0" presId="urn:microsoft.com/office/officeart/2005/8/layout/pictureOrgChart+Icon"/>
    <dgm:cxn modelId="{6BFCFE0F-458C-4518-8168-368162498E68}" type="presOf" srcId="{01B8B94B-EBD0-47F7-8BFC-FA64428DFC0F}" destId="{3B3626A1-AFBC-44B3-B104-6E70B475320C}" srcOrd="0" destOrd="0" presId="urn:microsoft.com/office/officeart/2005/8/layout/pictureOrgChart+Icon"/>
    <dgm:cxn modelId="{E6AD3A10-F2F3-4300-BE68-1005AFC4BC79}" type="presOf" srcId="{010ACF95-AD79-4DAA-AABC-9D92B66A3555}" destId="{67C67E8F-AD36-4BAC-89FB-2079EFFCBAC7}" srcOrd="0" destOrd="0" presId="urn:microsoft.com/office/officeart/2005/8/layout/pictureOrgChart+Icon"/>
    <dgm:cxn modelId="{4F79362C-5754-4499-A5C7-7570E7DB1F08}" srcId="{7DC08B68-123D-4705-B213-15960D06E7F1}" destId="{250E85C1-0C1C-40F9-952B-C20BCA425BDA}" srcOrd="0" destOrd="0" parTransId="{E7779115-EA7B-49E4-95CC-C70FA6D17E2D}" sibTransId="{2AEAB70B-3C9C-40E6-A871-D811875BE022}"/>
    <dgm:cxn modelId="{627A2939-D16B-49E4-80ED-D47D87BB08F7}" type="presOf" srcId="{CFCC5A81-C074-42D3-A736-D95A162498D9}" destId="{77A48E12-9A99-4C66-ABA3-1C980B36A0A8}" srcOrd="1" destOrd="0" presId="urn:microsoft.com/office/officeart/2005/8/layout/pictureOrgChart+Icon"/>
    <dgm:cxn modelId="{61C7A645-0B0E-4A4D-A812-CA56C7D6F838}" srcId="{7DC08B68-123D-4705-B213-15960D06E7F1}" destId="{EDB3A8C1-F712-416A-80CC-4F0B6EA0D327}" srcOrd="1" destOrd="0" parTransId="{9B04AE1C-03A6-451E-B187-DB286FB2810E}" sibTransId="{09D1604C-FE70-4248-9FD5-034D096734D4}"/>
    <dgm:cxn modelId="{D88B424E-9AEE-4E94-85DE-002D55085535}" srcId="{250E85C1-0C1C-40F9-952B-C20BCA425BDA}" destId="{84E1DD2F-B9FC-44B7-AAF2-F22071B105F4}" srcOrd="1" destOrd="0" parTransId="{9AD96DCD-BA40-4D0A-A2FB-2F329A46C0AF}" sibTransId="{CAD39453-36E5-4AA4-B8A1-F35669D5CAA1}"/>
    <dgm:cxn modelId="{6E3F9650-F7D0-4A4F-8620-BC1FEB4D80A9}" type="presOf" srcId="{250E85C1-0C1C-40F9-952B-C20BCA425BDA}" destId="{75BF60DF-56A0-4EB9-909C-AB4C774E2067}" srcOrd="1" destOrd="0" presId="urn:microsoft.com/office/officeart/2005/8/layout/pictureOrgChart+Icon"/>
    <dgm:cxn modelId="{9573A750-E71A-4C87-AA00-237C1914386F}" type="presOf" srcId="{9AD96DCD-BA40-4D0A-A2FB-2F329A46C0AF}" destId="{4CEC247C-5AE2-4CF5-AA23-ABAFF9FD5F86}" srcOrd="0" destOrd="0" presId="urn:microsoft.com/office/officeart/2005/8/layout/pictureOrgChart+Icon"/>
    <dgm:cxn modelId="{C5B6F670-FB06-4637-9FBA-E483B8E124AB}" type="presOf" srcId="{06B9653F-8F0B-40DA-878C-13E60B50325E}" destId="{DDF591B6-EC09-4EFF-99DC-0553111731F1}" srcOrd="1" destOrd="0" presId="urn:microsoft.com/office/officeart/2005/8/layout/pictureOrgChart+Icon"/>
    <dgm:cxn modelId="{2ECBCA53-7912-419C-85F1-B5231C59237B}" srcId="{EDB3A8C1-F712-416A-80CC-4F0B6EA0D327}" destId="{972F60A9-E89B-4EF2-A619-A0D5631DC58D}" srcOrd="1" destOrd="0" parTransId="{A6F79C9E-623E-4E2C-9265-4A0FBDBB66B6}" sibTransId="{89F3944B-CB6C-4EF0-9B31-143940861ACF}"/>
    <dgm:cxn modelId="{9A50A256-85E9-4A73-B15E-624876CB3842}" type="presOf" srcId="{06B9653F-8F0B-40DA-878C-13E60B50325E}" destId="{D4650D3F-5707-4D0C-995D-3CC18BAD0066}" srcOrd="0" destOrd="0" presId="urn:microsoft.com/office/officeart/2005/8/layout/pictureOrgChart+Icon"/>
    <dgm:cxn modelId="{2AAFF878-0EE3-4149-AE27-B04F34C4ABE4}" type="presOf" srcId="{972F60A9-E89B-4EF2-A619-A0D5631DC58D}" destId="{DEBD199F-2BD8-4518-A23A-E190A9726A0E}" srcOrd="1" destOrd="0" presId="urn:microsoft.com/office/officeart/2005/8/layout/pictureOrgChart+Icon"/>
    <dgm:cxn modelId="{4AC35A5A-5466-456E-AE48-3FFDCF131F3C}" srcId="{EDB3A8C1-F712-416A-80CC-4F0B6EA0D327}" destId="{F3B85184-F796-4CBD-9919-D16EFC681FCF}" srcOrd="0" destOrd="0" parTransId="{129CD42D-D4B5-4999-8A94-B87C28C35DD6}" sibTransId="{1B2D4B30-24E2-4766-AE12-8BBB6F8EDAF7}"/>
    <dgm:cxn modelId="{F1ECB37A-BFF1-4ED6-885F-E500499CE171}" srcId="{250E85C1-0C1C-40F9-952B-C20BCA425BDA}" destId="{06B9653F-8F0B-40DA-878C-13E60B50325E}" srcOrd="0" destOrd="0" parTransId="{010ACF95-AD79-4DAA-AABC-9D92B66A3555}" sibTransId="{9E24CD10-527C-4562-9BD3-AE09675078BA}"/>
    <dgm:cxn modelId="{B3CFB580-24A1-40A0-AA5C-7E3D463073D0}" type="presOf" srcId="{1B683861-855E-4DBD-A223-BDC50A6B4A2C}" destId="{41300B8A-2D56-4AF3-BC2B-9B7DBD2FD191}" srcOrd="1" destOrd="0" presId="urn:microsoft.com/office/officeart/2005/8/layout/pictureOrgChart+Icon"/>
    <dgm:cxn modelId="{DB18E88F-5271-45DF-8FE1-8704447B2C55}" type="presOf" srcId="{7DC08B68-123D-4705-B213-15960D06E7F1}" destId="{05763022-D1DD-45EC-AC53-800963AEFE99}" srcOrd="0" destOrd="0" presId="urn:microsoft.com/office/officeart/2005/8/layout/pictureOrgChart+Icon"/>
    <dgm:cxn modelId="{CC2F2096-6777-4FB2-A990-F3E18D28E23C}" type="presOf" srcId="{EDB3A8C1-F712-416A-80CC-4F0B6EA0D327}" destId="{500823A9-DB14-48FC-B04B-CC7BC4B6AD3F}" srcOrd="0" destOrd="0" presId="urn:microsoft.com/office/officeart/2005/8/layout/pictureOrgChart+Icon"/>
    <dgm:cxn modelId="{301DE49B-CC56-4328-94D0-53911A09C56D}" srcId="{250E85C1-0C1C-40F9-952B-C20BCA425BDA}" destId="{1B683861-855E-4DBD-A223-BDC50A6B4A2C}" srcOrd="2" destOrd="0" parTransId="{BF4AA114-AA10-478C-A566-558E7028D304}" sibTransId="{DE970C11-4D8E-4D75-985B-CD90C29F9357}"/>
    <dgm:cxn modelId="{0E5E62AE-9F73-4DF3-A4D5-359802906394}" type="presOf" srcId="{1B683861-855E-4DBD-A223-BDC50A6B4A2C}" destId="{702DEA82-9097-4452-890C-028B447D040D}" srcOrd="0" destOrd="0" presId="urn:microsoft.com/office/officeart/2005/8/layout/pictureOrgChart+Icon"/>
    <dgm:cxn modelId="{90540FB2-5174-42B0-936F-B8F2D7F5D7B4}" type="presOf" srcId="{F3B85184-F796-4CBD-9919-D16EFC681FCF}" destId="{4A3C91AC-7DFC-4393-BF7E-F7F30CD2F9A4}" srcOrd="0" destOrd="0" presId="urn:microsoft.com/office/officeart/2005/8/layout/pictureOrgChart+Icon"/>
    <dgm:cxn modelId="{CED932B4-5F65-421A-BE3B-3E2B9BE0535F}" type="presOf" srcId="{972F60A9-E89B-4EF2-A619-A0D5631DC58D}" destId="{09D7FF73-54AD-4DBA-8EFF-FE805025A390}" srcOrd="0" destOrd="0" presId="urn:microsoft.com/office/officeart/2005/8/layout/pictureOrgChart+Icon"/>
    <dgm:cxn modelId="{30F23CB6-E8E6-42F8-8E22-606372C57256}" type="presOf" srcId="{84E1DD2F-B9FC-44B7-AAF2-F22071B105F4}" destId="{D1E913DF-146C-4CFB-9916-90E97523D4F7}" srcOrd="1" destOrd="0" presId="urn:microsoft.com/office/officeart/2005/8/layout/pictureOrgChart+Icon"/>
    <dgm:cxn modelId="{BC570CC2-32A3-46BA-BBB4-B559E61187EF}" type="presOf" srcId="{84E1DD2F-B9FC-44B7-AAF2-F22071B105F4}" destId="{165BFEC2-EB55-44AC-9425-4631A69D31AB}" srcOrd="0" destOrd="0" presId="urn:microsoft.com/office/officeart/2005/8/layout/pictureOrgChart+Icon"/>
    <dgm:cxn modelId="{CBE971C2-1B9B-4DF3-BBD5-A9C2107E9ACE}" type="presOf" srcId="{129CD42D-D4B5-4999-8A94-B87C28C35DD6}" destId="{D1F3932C-34CD-482C-9A74-CF7661F2912C}" srcOrd="0" destOrd="0" presId="urn:microsoft.com/office/officeart/2005/8/layout/pictureOrgChart+Icon"/>
    <dgm:cxn modelId="{15A278D0-ABC8-4909-8801-9D62D64D97B4}" type="presOf" srcId="{EDB3A8C1-F712-416A-80CC-4F0B6EA0D327}" destId="{B1F25122-495E-46A0-90E1-7E2798DD64BB}" srcOrd="1" destOrd="0" presId="urn:microsoft.com/office/officeart/2005/8/layout/pictureOrgChart+Icon"/>
    <dgm:cxn modelId="{98EA16D3-9D11-4F6E-A98C-32CEF42FC90E}" type="presOf" srcId="{F3B85184-F796-4CBD-9919-D16EFC681FCF}" destId="{FB8F28E2-185C-4691-B131-62EEB3C71143}" srcOrd="1" destOrd="0" presId="urn:microsoft.com/office/officeart/2005/8/layout/pictureOrgChart+Icon"/>
    <dgm:cxn modelId="{484093EF-2FC2-4F0B-B790-152ABF61A151}" srcId="{250E85C1-0C1C-40F9-952B-C20BCA425BDA}" destId="{CFCC5A81-C074-42D3-A736-D95A162498D9}" srcOrd="3" destOrd="0" parTransId="{01B8B94B-EBD0-47F7-8BFC-FA64428DFC0F}" sibTransId="{C7880394-F9A6-461A-B26D-9CF8F6DD8A41}"/>
    <dgm:cxn modelId="{F54B31F3-0D6D-4BCF-9F5F-0EFB37F236CE}" type="presOf" srcId="{250E85C1-0C1C-40F9-952B-C20BCA425BDA}" destId="{B615B368-C172-4747-8716-9BD27D724B8B}" srcOrd="0" destOrd="0" presId="urn:microsoft.com/office/officeart/2005/8/layout/pictureOrgChart+Icon"/>
    <dgm:cxn modelId="{F1DF1FF6-A78B-4C49-88AB-AB231F972BBC}" type="presOf" srcId="{BF4AA114-AA10-478C-A566-558E7028D304}" destId="{5FF6122B-4712-45BF-B5FE-E4ACA3F624D6}" srcOrd="0" destOrd="0" presId="urn:microsoft.com/office/officeart/2005/8/layout/pictureOrgChart+Icon"/>
    <dgm:cxn modelId="{2F288FFA-7AB2-43D2-A963-A782A3031857}" type="presOf" srcId="{A6F79C9E-623E-4E2C-9265-4A0FBDBB66B6}" destId="{EDAD0487-32A0-437D-872F-258859E38F62}" srcOrd="0" destOrd="0" presId="urn:microsoft.com/office/officeart/2005/8/layout/pictureOrgChart+Icon"/>
    <dgm:cxn modelId="{15E51CA2-8C0B-4634-B233-1B40BA425446}" type="presParOf" srcId="{05763022-D1DD-45EC-AC53-800963AEFE99}" destId="{01CFF2EF-3551-4BC2-BA58-623FF397047B}" srcOrd="0" destOrd="0" presId="urn:microsoft.com/office/officeart/2005/8/layout/pictureOrgChart+Icon"/>
    <dgm:cxn modelId="{F857BF83-22C1-40EA-A0AC-43912D93F3BE}" type="presParOf" srcId="{01CFF2EF-3551-4BC2-BA58-623FF397047B}" destId="{8E9D91DE-F16F-49E0-9FBF-34E9C8BFF6C2}" srcOrd="0" destOrd="0" presId="urn:microsoft.com/office/officeart/2005/8/layout/pictureOrgChart+Icon"/>
    <dgm:cxn modelId="{0C2F5DBD-9427-49F5-9DB0-5F794BD75CDF}" type="presParOf" srcId="{8E9D91DE-F16F-49E0-9FBF-34E9C8BFF6C2}" destId="{B615B368-C172-4747-8716-9BD27D724B8B}" srcOrd="0" destOrd="0" presId="urn:microsoft.com/office/officeart/2005/8/layout/pictureOrgChart+Icon"/>
    <dgm:cxn modelId="{850C8D7A-54AC-427F-B048-510C86AC2389}" type="presParOf" srcId="{8E9D91DE-F16F-49E0-9FBF-34E9C8BFF6C2}" destId="{C7C46858-1654-4EAF-9309-C627F49A2CB9}" srcOrd="1" destOrd="0" presId="urn:microsoft.com/office/officeart/2005/8/layout/pictureOrgChart+Icon"/>
    <dgm:cxn modelId="{FF4B2701-3B82-4D03-B019-8C9A6BBF5281}" type="presParOf" srcId="{8E9D91DE-F16F-49E0-9FBF-34E9C8BFF6C2}" destId="{75BF60DF-56A0-4EB9-909C-AB4C774E2067}" srcOrd="2" destOrd="0" presId="urn:microsoft.com/office/officeart/2005/8/layout/pictureOrgChart+Icon"/>
    <dgm:cxn modelId="{C875FE29-9484-4CF7-9FF1-EAA4FAC49EA8}" type="presParOf" srcId="{01CFF2EF-3551-4BC2-BA58-623FF397047B}" destId="{91A07749-D021-45DD-A629-13BE5677C75C}" srcOrd="1" destOrd="0" presId="urn:microsoft.com/office/officeart/2005/8/layout/pictureOrgChart+Icon"/>
    <dgm:cxn modelId="{F4AE252D-6D11-434D-B48E-AAB40B3CA51B}" type="presParOf" srcId="{91A07749-D021-45DD-A629-13BE5677C75C}" destId="{67C67E8F-AD36-4BAC-89FB-2079EFFCBAC7}" srcOrd="0" destOrd="0" presId="urn:microsoft.com/office/officeart/2005/8/layout/pictureOrgChart+Icon"/>
    <dgm:cxn modelId="{EA6CC7B3-5722-4CFD-AF21-D2BB7DC085B7}" type="presParOf" srcId="{91A07749-D021-45DD-A629-13BE5677C75C}" destId="{59C19943-AC68-4E87-A9D6-B32773F699AE}" srcOrd="1" destOrd="0" presId="urn:microsoft.com/office/officeart/2005/8/layout/pictureOrgChart+Icon"/>
    <dgm:cxn modelId="{E3033C1A-028E-48E1-A23E-E724F220648A}" type="presParOf" srcId="{59C19943-AC68-4E87-A9D6-B32773F699AE}" destId="{E4DF42DC-AF90-494C-959F-E3BC9FC48ADF}" srcOrd="0" destOrd="0" presId="urn:microsoft.com/office/officeart/2005/8/layout/pictureOrgChart+Icon"/>
    <dgm:cxn modelId="{1253D62D-4A90-48C7-9FB4-66C845F9E71E}" type="presParOf" srcId="{E4DF42DC-AF90-494C-959F-E3BC9FC48ADF}" destId="{D4650D3F-5707-4D0C-995D-3CC18BAD0066}" srcOrd="0" destOrd="0" presId="urn:microsoft.com/office/officeart/2005/8/layout/pictureOrgChart+Icon"/>
    <dgm:cxn modelId="{1276EE32-218A-4214-8F77-B697F6B33DCD}" type="presParOf" srcId="{E4DF42DC-AF90-494C-959F-E3BC9FC48ADF}" destId="{49C61383-C98D-4772-93E7-300F37318693}" srcOrd="1" destOrd="0" presId="urn:microsoft.com/office/officeart/2005/8/layout/pictureOrgChart+Icon"/>
    <dgm:cxn modelId="{2E6D3437-C9C0-4D60-96AA-58F718D6E591}" type="presParOf" srcId="{E4DF42DC-AF90-494C-959F-E3BC9FC48ADF}" destId="{DDF591B6-EC09-4EFF-99DC-0553111731F1}" srcOrd="2" destOrd="0" presId="urn:microsoft.com/office/officeart/2005/8/layout/pictureOrgChart+Icon"/>
    <dgm:cxn modelId="{38EAF600-2E7B-413E-8C68-EFE1F887A1AF}" type="presParOf" srcId="{59C19943-AC68-4E87-A9D6-B32773F699AE}" destId="{DF8F827C-FC0D-488A-8FB4-60CBA65E759C}" srcOrd="1" destOrd="0" presId="urn:microsoft.com/office/officeart/2005/8/layout/pictureOrgChart+Icon"/>
    <dgm:cxn modelId="{FB262B67-614C-4037-948F-D0738B596AD1}" type="presParOf" srcId="{59C19943-AC68-4E87-A9D6-B32773F699AE}" destId="{8EA90D35-F7FF-4DE3-A485-F0C2909F6970}" srcOrd="2" destOrd="0" presId="urn:microsoft.com/office/officeart/2005/8/layout/pictureOrgChart+Icon"/>
    <dgm:cxn modelId="{5362BB79-1588-49C4-A0FD-40F96623D084}" type="presParOf" srcId="{91A07749-D021-45DD-A629-13BE5677C75C}" destId="{4CEC247C-5AE2-4CF5-AA23-ABAFF9FD5F86}" srcOrd="2" destOrd="0" presId="urn:microsoft.com/office/officeart/2005/8/layout/pictureOrgChart+Icon"/>
    <dgm:cxn modelId="{D4BA3E7F-EAC7-447D-A611-6BFCCB998853}" type="presParOf" srcId="{91A07749-D021-45DD-A629-13BE5677C75C}" destId="{6134D22B-51C2-4286-B26B-69DD60C012D0}" srcOrd="3" destOrd="0" presId="urn:microsoft.com/office/officeart/2005/8/layout/pictureOrgChart+Icon"/>
    <dgm:cxn modelId="{666BE47C-CE1F-4854-9ED1-17F672BD3E51}" type="presParOf" srcId="{6134D22B-51C2-4286-B26B-69DD60C012D0}" destId="{5A2A89B6-28E3-4AF2-88EA-2CFCACDBB66A}" srcOrd="0" destOrd="0" presId="urn:microsoft.com/office/officeart/2005/8/layout/pictureOrgChart+Icon"/>
    <dgm:cxn modelId="{04718B2D-5B17-42E0-8797-9598BFAD987F}" type="presParOf" srcId="{5A2A89B6-28E3-4AF2-88EA-2CFCACDBB66A}" destId="{165BFEC2-EB55-44AC-9425-4631A69D31AB}" srcOrd="0" destOrd="0" presId="urn:microsoft.com/office/officeart/2005/8/layout/pictureOrgChart+Icon"/>
    <dgm:cxn modelId="{7480ABA5-C2D7-4059-83EE-552136E02AD1}" type="presParOf" srcId="{5A2A89B6-28E3-4AF2-88EA-2CFCACDBB66A}" destId="{FA19A4CF-8E46-49A3-A180-12F7477DFFBB}" srcOrd="1" destOrd="0" presId="urn:microsoft.com/office/officeart/2005/8/layout/pictureOrgChart+Icon"/>
    <dgm:cxn modelId="{29414443-9B34-4E28-8411-DB630B3B9094}" type="presParOf" srcId="{5A2A89B6-28E3-4AF2-88EA-2CFCACDBB66A}" destId="{D1E913DF-146C-4CFB-9916-90E97523D4F7}" srcOrd="2" destOrd="0" presId="urn:microsoft.com/office/officeart/2005/8/layout/pictureOrgChart+Icon"/>
    <dgm:cxn modelId="{C507C664-D6E7-4F44-8A94-31E2E0C596B6}" type="presParOf" srcId="{6134D22B-51C2-4286-B26B-69DD60C012D0}" destId="{D71A9C51-CAA1-4AE6-808B-85F0D7BC8E17}" srcOrd="1" destOrd="0" presId="urn:microsoft.com/office/officeart/2005/8/layout/pictureOrgChart+Icon"/>
    <dgm:cxn modelId="{923F135B-291B-4B0A-A58F-1838E26FE5EF}" type="presParOf" srcId="{6134D22B-51C2-4286-B26B-69DD60C012D0}" destId="{AA9B625F-9131-42AF-972B-D92AD04228D4}" srcOrd="2" destOrd="0" presId="urn:microsoft.com/office/officeart/2005/8/layout/pictureOrgChart+Icon"/>
    <dgm:cxn modelId="{DB5636D7-3F90-4CAD-AFBA-5003E742037E}" type="presParOf" srcId="{91A07749-D021-45DD-A629-13BE5677C75C}" destId="{5FF6122B-4712-45BF-B5FE-E4ACA3F624D6}" srcOrd="4" destOrd="0" presId="urn:microsoft.com/office/officeart/2005/8/layout/pictureOrgChart+Icon"/>
    <dgm:cxn modelId="{85623AEE-A7AE-4CF7-9586-61E7B605B2B7}" type="presParOf" srcId="{91A07749-D021-45DD-A629-13BE5677C75C}" destId="{667D1957-C6CF-44C7-8C6A-24FE9F481378}" srcOrd="5" destOrd="0" presId="urn:microsoft.com/office/officeart/2005/8/layout/pictureOrgChart+Icon"/>
    <dgm:cxn modelId="{7A7832EE-BB53-4517-8C3F-60D0ED041AFD}" type="presParOf" srcId="{667D1957-C6CF-44C7-8C6A-24FE9F481378}" destId="{032E1E2E-6294-49D1-9714-B2355CDC013F}" srcOrd="0" destOrd="0" presId="urn:microsoft.com/office/officeart/2005/8/layout/pictureOrgChart+Icon"/>
    <dgm:cxn modelId="{C347322E-B686-4B24-A647-AC3FCE0C1693}" type="presParOf" srcId="{032E1E2E-6294-49D1-9714-B2355CDC013F}" destId="{702DEA82-9097-4452-890C-028B447D040D}" srcOrd="0" destOrd="0" presId="urn:microsoft.com/office/officeart/2005/8/layout/pictureOrgChart+Icon"/>
    <dgm:cxn modelId="{9C7C62AD-DBC6-4192-901B-354AF95F3E54}" type="presParOf" srcId="{032E1E2E-6294-49D1-9714-B2355CDC013F}" destId="{48671FCB-DD2F-4E7E-A125-0DBF22DE5780}" srcOrd="1" destOrd="0" presId="urn:microsoft.com/office/officeart/2005/8/layout/pictureOrgChart+Icon"/>
    <dgm:cxn modelId="{24C6AC49-AF22-4BA0-A869-35BA24B9D9C1}" type="presParOf" srcId="{032E1E2E-6294-49D1-9714-B2355CDC013F}" destId="{41300B8A-2D56-4AF3-BC2B-9B7DBD2FD191}" srcOrd="2" destOrd="0" presId="urn:microsoft.com/office/officeart/2005/8/layout/pictureOrgChart+Icon"/>
    <dgm:cxn modelId="{3B717881-48B7-4DBE-8654-AFDEB95B362E}" type="presParOf" srcId="{667D1957-C6CF-44C7-8C6A-24FE9F481378}" destId="{85A76016-7154-4F54-9801-34A900844181}" srcOrd="1" destOrd="0" presId="urn:microsoft.com/office/officeart/2005/8/layout/pictureOrgChart+Icon"/>
    <dgm:cxn modelId="{13A96DD2-F37A-427B-81A6-EEA186B9D915}" type="presParOf" srcId="{667D1957-C6CF-44C7-8C6A-24FE9F481378}" destId="{89FBFC45-D933-4853-A10F-9419134E98FA}" srcOrd="2" destOrd="0" presId="urn:microsoft.com/office/officeart/2005/8/layout/pictureOrgChart+Icon"/>
    <dgm:cxn modelId="{C9C32EA9-C1A8-4461-ADCF-E27E629141D3}" type="presParOf" srcId="{91A07749-D021-45DD-A629-13BE5677C75C}" destId="{3B3626A1-AFBC-44B3-B104-6E70B475320C}" srcOrd="6" destOrd="0" presId="urn:microsoft.com/office/officeart/2005/8/layout/pictureOrgChart+Icon"/>
    <dgm:cxn modelId="{7F7F3CF0-2E52-4DAC-978A-4F87E604E347}" type="presParOf" srcId="{91A07749-D021-45DD-A629-13BE5677C75C}" destId="{6398A6F3-E567-4A68-8F8E-A1BEE0288A6B}" srcOrd="7" destOrd="0" presId="urn:microsoft.com/office/officeart/2005/8/layout/pictureOrgChart+Icon"/>
    <dgm:cxn modelId="{9F525C07-B1B1-432C-A586-1D963D4ECED7}" type="presParOf" srcId="{6398A6F3-E567-4A68-8F8E-A1BEE0288A6B}" destId="{1B45CE44-CF31-4BF7-83DA-39355A6F6E25}" srcOrd="0" destOrd="0" presId="urn:microsoft.com/office/officeart/2005/8/layout/pictureOrgChart+Icon"/>
    <dgm:cxn modelId="{D927109E-1EE4-4721-8CB5-670980A57B76}" type="presParOf" srcId="{1B45CE44-CF31-4BF7-83DA-39355A6F6E25}" destId="{D27F96FA-646B-48D4-AA04-06B05525506E}" srcOrd="0" destOrd="0" presId="urn:microsoft.com/office/officeart/2005/8/layout/pictureOrgChart+Icon"/>
    <dgm:cxn modelId="{3E298CC6-6963-49A0-98CA-6253840B68DF}" type="presParOf" srcId="{1B45CE44-CF31-4BF7-83DA-39355A6F6E25}" destId="{E05D25B1-48BC-41F7-B071-FDDB5A7D4276}" srcOrd="1" destOrd="0" presId="urn:microsoft.com/office/officeart/2005/8/layout/pictureOrgChart+Icon"/>
    <dgm:cxn modelId="{148F5B39-C9B5-4DA8-B3EC-85C8156282BA}" type="presParOf" srcId="{1B45CE44-CF31-4BF7-83DA-39355A6F6E25}" destId="{77A48E12-9A99-4C66-ABA3-1C980B36A0A8}" srcOrd="2" destOrd="0" presId="urn:microsoft.com/office/officeart/2005/8/layout/pictureOrgChart+Icon"/>
    <dgm:cxn modelId="{8F964066-5AC7-40FD-A071-AB57D9DBD2E4}" type="presParOf" srcId="{6398A6F3-E567-4A68-8F8E-A1BEE0288A6B}" destId="{202E905A-29C2-4C4A-BB8C-B64572730C16}" srcOrd="1" destOrd="0" presId="urn:microsoft.com/office/officeart/2005/8/layout/pictureOrgChart+Icon"/>
    <dgm:cxn modelId="{3E7B41C9-3F9C-448D-B542-E0E6A684D6ED}" type="presParOf" srcId="{6398A6F3-E567-4A68-8F8E-A1BEE0288A6B}" destId="{07936364-0895-40E3-AC5D-A214EDB97BA2}" srcOrd="2" destOrd="0" presId="urn:microsoft.com/office/officeart/2005/8/layout/pictureOrgChart+Icon"/>
    <dgm:cxn modelId="{D42F559F-6C7C-43FF-97D7-ED5BF7836ED4}" type="presParOf" srcId="{01CFF2EF-3551-4BC2-BA58-623FF397047B}" destId="{6EC87F3E-8BF1-4B4B-828D-96A5B21923CE}" srcOrd="2" destOrd="0" presId="urn:microsoft.com/office/officeart/2005/8/layout/pictureOrgChart+Icon"/>
    <dgm:cxn modelId="{3A812E5D-D8DB-42FC-9924-D0172AC49B54}" type="presParOf" srcId="{05763022-D1DD-45EC-AC53-800963AEFE99}" destId="{31D29237-C939-4ABD-B23A-A6ED6CCCB665}" srcOrd="1" destOrd="0" presId="urn:microsoft.com/office/officeart/2005/8/layout/pictureOrgChart+Icon"/>
    <dgm:cxn modelId="{8ECA06ED-B350-4B1A-B257-9A49AFB6943D}" type="presParOf" srcId="{31D29237-C939-4ABD-B23A-A6ED6CCCB665}" destId="{9DC81E1F-5689-4933-88AC-E32AA35D3425}" srcOrd="0" destOrd="0" presId="urn:microsoft.com/office/officeart/2005/8/layout/pictureOrgChart+Icon"/>
    <dgm:cxn modelId="{0D5A0037-EEAE-4A02-AA04-6415C5062682}" type="presParOf" srcId="{9DC81E1F-5689-4933-88AC-E32AA35D3425}" destId="{500823A9-DB14-48FC-B04B-CC7BC4B6AD3F}" srcOrd="0" destOrd="0" presId="urn:microsoft.com/office/officeart/2005/8/layout/pictureOrgChart+Icon"/>
    <dgm:cxn modelId="{A88697A8-DFC4-4719-B740-21F18AD85BDF}" type="presParOf" srcId="{9DC81E1F-5689-4933-88AC-E32AA35D3425}" destId="{B320D407-9ABF-4777-8953-F37D6DC45170}" srcOrd="1" destOrd="0" presId="urn:microsoft.com/office/officeart/2005/8/layout/pictureOrgChart+Icon"/>
    <dgm:cxn modelId="{B83167CB-6DBB-42B7-82A2-D1E6919F84DA}" type="presParOf" srcId="{9DC81E1F-5689-4933-88AC-E32AA35D3425}" destId="{B1F25122-495E-46A0-90E1-7E2798DD64BB}" srcOrd="2" destOrd="0" presId="urn:microsoft.com/office/officeart/2005/8/layout/pictureOrgChart+Icon"/>
    <dgm:cxn modelId="{66CED81C-77A9-4949-BE8B-702A0C57F4FE}" type="presParOf" srcId="{31D29237-C939-4ABD-B23A-A6ED6CCCB665}" destId="{32B2DA0B-CFA5-406B-ABC1-12B0F75B290B}" srcOrd="1" destOrd="0" presId="urn:microsoft.com/office/officeart/2005/8/layout/pictureOrgChart+Icon"/>
    <dgm:cxn modelId="{EEC6F2A1-2F3D-4C78-A4E1-A36D56B214FD}" type="presParOf" srcId="{32B2DA0B-CFA5-406B-ABC1-12B0F75B290B}" destId="{D1F3932C-34CD-482C-9A74-CF7661F2912C}" srcOrd="0" destOrd="0" presId="urn:microsoft.com/office/officeart/2005/8/layout/pictureOrgChart+Icon"/>
    <dgm:cxn modelId="{D8F66033-05E3-4532-89AF-BE0B5C930E0B}" type="presParOf" srcId="{32B2DA0B-CFA5-406B-ABC1-12B0F75B290B}" destId="{BC84BA5B-C026-4FF4-AC6F-FD8BED025885}" srcOrd="1" destOrd="0" presId="urn:microsoft.com/office/officeart/2005/8/layout/pictureOrgChart+Icon"/>
    <dgm:cxn modelId="{F30EAD3E-6D5E-4792-BBA2-BABB0DF81992}" type="presParOf" srcId="{BC84BA5B-C026-4FF4-AC6F-FD8BED025885}" destId="{B1E88F28-7874-4FB1-A9E0-4DA2E8E379E9}" srcOrd="0" destOrd="0" presId="urn:microsoft.com/office/officeart/2005/8/layout/pictureOrgChart+Icon"/>
    <dgm:cxn modelId="{1ADD0454-97BD-4C56-85CA-37D2E9C8E0AA}" type="presParOf" srcId="{B1E88F28-7874-4FB1-A9E0-4DA2E8E379E9}" destId="{4A3C91AC-7DFC-4393-BF7E-F7F30CD2F9A4}" srcOrd="0" destOrd="0" presId="urn:microsoft.com/office/officeart/2005/8/layout/pictureOrgChart+Icon"/>
    <dgm:cxn modelId="{CF1EFBA1-7256-4801-B409-D315A2716D01}" type="presParOf" srcId="{B1E88F28-7874-4FB1-A9E0-4DA2E8E379E9}" destId="{2A336F7A-DBA4-41FB-8BD9-70BBCDFA1FFE}" srcOrd="1" destOrd="0" presId="urn:microsoft.com/office/officeart/2005/8/layout/pictureOrgChart+Icon"/>
    <dgm:cxn modelId="{FC7185DA-F9E3-4D1D-83CA-B7A9A7C3EBF8}" type="presParOf" srcId="{B1E88F28-7874-4FB1-A9E0-4DA2E8E379E9}" destId="{FB8F28E2-185C-4691-B131-62EEB3C71143}" srcOrd="2" destOrd="0" presId="urn:microsoft.com/office/officeart/2005/8/layout/pictureOrgChart+Icon"/>
    <dgm:cxn modelId="{966DC3AC-4AC3-49C0-9E71-DA04FD487125}" type="presParOf" srcId="{BC84BA5B-C026-4FF4-AC6F-FD8BED025885}" destId="{FA59B58B-1271-462F-AB5A-210267FBA6BA}" srcOrd="1" destOrd="0" presId="urn:microsoft.com/office/officeart/2005/8/layout/pictureOrgChart+Icon"/>
    <dgm:cxn modelId="{F978F66B-C54E-477F-98D1-85418F04D377}" type="presParOf" srcId="{BC84BA5B-C026-4FF4-AC6F-FD8BED025885}" destId="{CA9AC5E4-F1D6-4FA4-B71C-5483C75FFE60}" srcOrd="2" destOrd="0" presId="urn:microsoft.com/office/officeart/2005/8/layout/pictureOrgChart+Icon"/>
    <dgm:cxn modelId="{AE618AB8-0316-4387-9AC6-47753E2877F1}" type="presParOf" srcId="{32B2DA0B-CFA5-406B-ABC1-12B0F75B290B}" destId="{EDAD0487-32A0-437D-872F-258859E38F62}" srcOrd="2" destOrd="0" presId="urn:microsoft.com/office/officeart/2005/8/layout/pictureOrgChart+Icon"/>
    <dgm:cxn modelId="{6F25B0BD-1ADA-47C3-A6DA-73DBF2D328A3}" type="presParOf" srcId="{32B2DA0B-CFA5-406B-ABC1-12B0F75B290B}" destId="{A6D4E7BD-5ABB-452B-A2A7-0367E39AC41E}" srcOrd="3" destOrd="0" presId="urn:microsoft.com/office/officeart/2005/8/layout/pictureOrgChart+Icon"/>
    <dgm:cxn modelId="{85B226F9-CC1D-48C8-BAF7-E2945F75CAAE}" type="presParOf" srcId="{A6D4E7BD-5ABB-452B-A2A7-0367E39AC41E}" destId="{17AD4485-735E-4122-9F92-A44E05C5C8C4}" srcOrd="0" destOrd="0" presId="urn:microsoft.com/office/officeart/2005/8/layout/pictureOrgChart+Icon"/>
    <dgm:cxn modelId="{B0EBB088-999C-41DC-A62F-6DF4BEEFD520}" type="presParOf" srcId="{17AD4485-735E-4122-9F92-A44E05C5C8C4}" destId="{09D7FF73-54AD-4DBA-8EFF-FE805025A390}" srcOrd="0" destOrd="0" presId="urn:microsoft.com/office/officeart/2005/8/layout/pictureOrgChart+Icon"/>
    <dgm:cxn modelId="{94ED7979-3751-4D0A-B463-6B01731D82C6}" type="presParOf" srcId="{17AD4485-735E-4122-9F92-A44E05C5C8C4}" destId="{6B516F54-2C16-47BF-A8A1-7EF46FB487BC}" srcOrd="1" destOrd="0" presId="urn:microsoft.com/office/officeart/2005/8/layout/pictureOrgChart+Icon"/>
    <dgm:cxn modelId="{B4ADF40C-1AEF-4BEF-BCDD-2A19B6CB9595}" type="presParOf" srcId="{17AD4485-735E-4122-9F92-A44E05C5C8C4}" destId="{DEBD199F-2BD8-4518-A23A-E190A9726A0E}" srcOrd="2" destOrd="0" presId="urn:microsoft.com/office/officeart/2005/8/layout/pictureOrgChart+Icon"/>
    <dgm:cxn modelId="{558C9F17-3A1A-40F5-92E1-E66EE2808A5F}" type="presParOf" srcId="{A6D4E7BD-5ABB-452B-A2A7-0367E39AC41E}" destId="{3AC901F0-09D0-43CF-8FD3-FD09D3B4D613}" srcOrd="1" destOrd="0" presId="urn:microsoft.com/office/officeart/2005/8/layout/pictureOrgChart+Icon"/>
    <dgm:cxn modelId="{355D3B3A-7A0D-49A4-8E01-384A8AE11BCE}" type="presParOf" srcId="{A6D4E7BD-5ABB-452B-A2A7-0367E39AC41E}" destId="{C34DA971-4338-4125-AFE7-E54A6B028B3A}" srcOrd="2" destOrd="0" presId="urn:microsoft.com/office/officeart/2005/8/layout/pictureOrgChart+Icon"/>
    <dgm:cxn modelId="{6AFA03BE-84B1-4922-B952-BB246791B6EB}" type="presParOf" srcId="{31D29237-C939-4ABD-B23A-A6ED6CCCB665}" destId="{76F0319E-3E68-4DBA-B68C-7BF6D2A926E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FA568-70FE-473B-A9D2-F48712DFE3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82ABB70-EEF7-4E9D-A40A-1B4DC43979CD}">
      <dgm:prSet phldrT="[Text]"/>
      <dgm:spPr/>
      <dgm:t>
        <a:bodyPr/>
        <a:lstStyle/>
        <a:p>
          <a:r>
            <a:rPr lang="en-US" dirty="0"/>
            <a:t>Higher English Language Arts Achievement</a:t>
          </a:r>
        </a:p>
      </dgm:t>
    </dgm:pt>
    <dgm:pt modelId="{471AF73C-8565-4039-9BF6-0473828F59C1}" type="parTrans" cxnId="{73F31535-583F-4F79-B1AF-18D9EA218C81}">
      <dgm:prSet/>
      <dgm:spPr/>
      <dgm:t>
        <a:bodyPr/>
        <a:lstStyle/>
        <a:p>
          <a:endParaRPr lang="en-US"/>
        </a:p>
      </dgm:t>
    </dgm:pt>
    <dgm:pt modelId="{9CDB94BF-3B2B-4B46-BB50-F8D2277C88CF}" type="sibTrans" cxnId="{73F31535-583F-4F79-B1AF-18D9EA218C81}">
      <dgm:prSet/>
      <dgm:spPr/>
      <dgm:t>
        <a:bodyPr/>
        <a:lstStyle/>
        <a:p>
          <a:endParaRPr lang="en-US"/>
        </a:p>
      </dgm:t>
    </dgm:pt>
    <dgm:pt modelId="{384208A1-3F8D-477D-9ADE-BC8B5418F661}">
      <dgm:prSet phldrT="[Text]"/>
      <dgm:spPr/>
      <dgm:t>
        <a:bodyPr/>
        <a:lstStyle/>
        <a:p>
          <a:r>
            <a:rPr lang="en-US" dirty="0"/>
            <a:t>Better Math Achievement</a:t>
          </a:r>
        </a:p>
      </dgm:t>
    </dgm:pt>
    <dgm:pt modelId="{40DC0EA0-A445-4C28-9305-E9E4BF6BEC81}" type="parTrans" cxnId="{9D544E08-22B0-4C61-927C-759804D6FBBC}">
      <dgm:prSet/>
      <dgm:spPr/>
      <dgm:t>
        <a:bodyPr/>
        <a:lstStyle/>
        <a:p>
          <a:endParaRPr lang="en-US"/>
        </a:p>
      </dgm:t>
    </dgm:pt>
    <dgm:pt modelId="{30606E17-1F9C-41BF-914A-C29F7842B0B9}" type="sibTrans" cxnId="{9D544E08-22B0-4C61-927C-759804D6FBBC}">
      <dgm:prSet/>
      <dgm:spPr/>
      <dgm:t>
        <a:bodyPr/>
        <a:lstStyle/>
        <a:p>
          <a:endParaRPr lang="en-US"/>
        </a:p>
      </dgm:t>
    </dgm:pt>
    <dgm:pt modelId="{9BF23CD1-C916-4181-A1E4-A6607C7BAE34}">
      <dgm:prSet phldrT="[Text]"/>
      <dgm:spPr/>
      <dgm:t>
        <a:bodyPr/>
        <a:lstStyle/>
        <a:p>
          <a:r>
            <a:rPr lang="en-US" dirty="0"/>
            <a:t>Social, Cultural, Health, Economic Benefits</a:t>
          </a:r>
        </a:p>
      </dgm:t>
    </dgm:pt>
    <dgm:pt modelId="{408D498C-071A-48C0-B263-1D80994793DC}" type="parTrans" cxnId="{6A03D4C5-D7F4-4C0D-8EB0-69E87B3DD267}">
      <dgm:prSet/>
      <dgm:spPr/>
      <dgm:t>
        <a:bodyPr/>
        <a:lstStyle/>
        <a:p>
          <a:endParaRPr lang="en-US"/>
        </a:p>
      </dgm:t>
    </dgm:pt>
    <dgm:pt modelId="{C8D67743-56C7-461F-A73C-E80E27EB3EA5}" type="sibTrans" cxnId="{6A03D4C5-D7F4-4C0D-8EB0-69E87B3DD267}">
      <dgm:prSet/>
      <dgm:spPr/>
      <dgm:t>
        <a:bodyPr/>
        <a:lstStyle/>
        <a:p>
          <a:endParaRPr lang="en-US"/>
        </a:p>
      </dgm:t>
    </dgm:pt>
    <dgm:pt modelId="{937DBB9B-C0B6-4E2E-8463-F5C797428955}" type="pres">
      <dgm:prSet presAssocID="{96BFA568-70FE-473B-A9D2-F48712DFE323}" presName="linearFlow" presStyleCnt="0">
        <dgm:presLayoutVars>
          <dgm:dir/>
          <dgm:resizeHandles val="exact"/>
        </dgm:presLayoutVars>
      </dgm:prSet>
      <dgm:spPr/>
    </dgm:pt>
    <dgm:pt modelId="{1F21022A-CB48-4551-A126-9D4B627E68A9}" type="pres">
      <dgm:prSet presAssocID="{A82ABB70-EEF7-4E9D-A40A-1B4DC43979CD}" presName="composite" presStyleCnt="0"/>
      <dgm:spPr/>
    </dgm:pt>
    <dgm:pt modelId="{B7734716-E16A-4290-BC0D-93E24AC5963A}" type="pres">
      <dgm:prSet presAssocID="{A82ABB70-EEF7-4E9D-A40A-1B4DC43979CD}" presName="imgShp" presStyleLbl="fgImgPlace1" presStyleIdx="0" presStyleCnt="3" custLinFactNeighborX="-35345" custLinFactNeighborY="942"/>
      <dgm:spPr>
        <a:xfrm>
          <a:off x="454446" y="426"/>
          <a:ext cx="1000401" cy="1000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pen book outline"/>
        </a:ext>
      </dgm:extLst>
    </dgm:pt>
    <dgm:pt modelId="{69FB47AE-505A-47BB-9266-EB502DD72713}" type="pres">
      <dgm:prSet presAssocID="{A82ABB70-EEF7-4E9D-A40A-1B4DC43979CD}" presName="txShp" presStyleLbl="node1" presStyleIdx="0" presStyleCnt="3">
        <dgm:presLayoutVars>
          <dgm:bulletEnabled val="1"/>
        </dgm:presLayoutVars>
      </dgm:prSet>
      <dgm:spPr/>
    </dgm:pt>
    <dgm:pt modelId="{D2FBA3C8-D41A-429F-A568-DDDD7E958031}" type="pres">
      <dgm:prSet presAssocID="{9CDB94BF-3B2B-4B46-BB50-F8D2277C88CF}" presName="spacing" presStyleCnt="0"/>
      <dgm:spPr/>
    </dgm:pt>
    <dgm:pt modelId="{E42ABC23-55A1-41E9-909B-5EABECD98DD0}" type="pres">
      <dgm:prSet presAssocID="{384208A1-3F8D-477D-9ADE-BC8B5418F661}" presName="composite" presStyleCnt="0"/>
      <dgm:spPr/>
    </dgm:pt>
    <dgm:pt modelId="{54F2E04C-AC66-4089-B8F0-AE8D78B17336}" type="pres">
      <dgm:prSet presAssocID="{384208A1-3F8D-477D-9ADE-BC8B5418F661}" presName="imgShp" presStyleLbl="fgImgPlace1" presStyleIdx="1" presStyleCnt="3" custLinFactNeighborX="-39390" custLinFactNeighborY="-41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outline"/>
        </a:ext>
      </dgm:extLst>
    </dgm:pt>
    <dgm:pt modelId="{226268A2-2BDC-4D8D-914A-5642CD386EE1}" type="pres">
      <dgm:prSet presAssocID="{384208A1-3F8D-477D-9ADE-BC8B5418F661}" presName="txShp" presStyleLbl="node1" presStyleIdx="1" presStyleCnt="3">
        <dgm:presLayoutVars>
          <dgm:bulletEnabled val="1"/>
        </dgm:presLayoutVars>
      </dgm:prSet>
      <dgm:spPr/>
    </dgm:pt>
    <dgm:pt modelId="{EFB3683A-3556-4522-BDA2-02D3A281C817}" type="pres">
      <dgm:prSet presAssocID="{30606E17-1F9C-41BF-914A-C29F7842B0B9}" presName="spacing" presStyleCnt="0"/>
      <dgm:spPr/>
    </dgm:pt>
    <dgm:pt modelId="{A049B11A-6645-4492-B349-2D1E544572BC}" type="pres">
      <dgm:prSet presAssocID="{9BF23CD1-C916-4181-A1E4-A6607C7BAE34}" presName="composite" presStyleCnt="0"/>
      <dgm:spPr/>
    </dgm:pt>
    <dgm:pt modelId="{5D4AA3AE-E507-41CE-B99A-68B815DB2B4C}" type="pres">
      <dgm:prSet presAssocID="{9BF23CD1-C916-4181-A1E4-A6607C7BAE34}" presName="imgShp" presStyleLbl="fgImgPlace1" presStyleIdx="2" presStyleCnt="3" custLinFactNeighborX="-353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outline"/>
        </a:ext>
      </dgm:extLst>
    </dgm:pt>
    <dgm:pt modelId="{032D4333-3F6C-4FB3-82AB-BF270587B027}" type="pres">
      <dgm:prSet presAssocID="{9BF23CD1-C916-4181-A1E4-A6607C7BAE34}" presName="txShp" presStyleLbl="node1" presStyleIdx="2" presStyleCnt="3">
        <dgm:presLayoutVars>
          <dgm:bulletEnabled val="1"/>
        </dgm:presLayoutVars>
      </dgm:prSet>
      <dgm:spPr/>
    </dgm:pt>
  </dgm:ptLst>
  <dgm:cxnLst>
    <dgm:cxn modelId="{9D544E08-22B0-4C61-927C-759804D6FBBC}" srcId="{96BFA568-70FE-473B-A9D2-F48712DFE323}" destId="{384208A1-3F8D-477D-9ADE-BC8B5418F661}" srcOrd="1" destOrd="0" parTransId="{40DC0EA0-A445-4C28-9305-E9E4BF6BEC81}" sibTransId="{30606E17-1F9C-41BF-914A-C29F7842B0B9}"/>
    <dgm:cxn modelId="{7A05A728-989E-4C67-8345-1607C4231DF3}" type="presOf" srcId="{9BF23CD1-C916-4181-A1E4-A6607C7BAE34}" destId="{032D4333-3F6C-4FB3-82AB-BF270587B027}" srcOrd="0" destOrd="0" presId="urn:microsoft.com/office/officeart/2005/8/layout/vList3"/>
    <dgm:cxn modelId="{73F31535-583F-4F79-B1AF-18D9EA218C81}" srcId="{96BFA568-70FE-473B-A9D2-F48712DFE323}" destId="{A82ABB70-EEF7-4E9D-A40A-1B4DC43979CD}" srcOrd="0" destOrd="0" parTransId="{471AF73C-8565-4039-9BF6-0473828F59C1}" sibTransId="{9CDB94BF-3B2B-4B46-BB50-F8D2277C88CF}"/>
    <dgm:cxn modelId="{6F8B8556-A55A-4E81-BD5D-E575AB0921D4}" type="presOf" srcId="{A82ABB70-EEF7-4E9D-A40A-1B4DC43979CD}" destId="{69FB47AE-505A-47BB-9266-EB502DD72713}" srcOrd="0" destOrd="0" presId="urn:microsoft.com/office/officeart/2005/8/layout/vList3"/>
    <dgm:cxn modelId="{F3A463B1-0426-4253-8CCC-330EC061E64E}" type="presOf" srcId="{96BFA568-70FE-473B-A9D2-F48712DFE323}" destId="{937DBB9B-C0B6-4E2E-8463-F5C797428955}" srcOrd="0" destOrd="0" presId="urn:microsoft.com/office/officeart/2005/8/layout/vList3"/>
    <dgm:cxn modelId="{78A49FC5-32FB-470F-8F29-A441820BB6B8}" type="presOf" srcId="{384208A1-3F8D-477D-9ADE-BC8B5418F661}" destId="{226268A2-2BDC-4D8D-914A-5642CD386EE1}" srcOrd="0" destOrd="0" presId="urn:microsoft.com/office/officeart/2005/8/layout/vList3"/>
    <dgm:cxn modelId="{6A03D4C5-D7F4-4C0D-8EB0-69E87B3DD267}" srcId="{96BFA568-70FE-473B-A9D2-F48712DFE323}" destId="{9BF23CD1-C916-4181-A1E4-A6607C7BAE34}" srcOrd="2" destOrd="0" parTransId="{408D498C-071A-48C0-B263-1D80994793DC}" sibTransId="{C8D67743-56C7-461F-A73C-E80E27EB3EA5}"/>
    <dgm:cxn modelId="{53FC6264-073E-4E40-9C58-2C29ED542F90}" type="presParOf" srcId="{937DBB9B-C0B6-4E2E-8463-F5C797428955}" destId="{1F21022A-CB48-4551-A126-9D4B627E68A9}" srcOrd="0" destOrd="0" presId="urn:microsoft.com/office/officeart/2005/8/layout/vList3"/>
    <dgm:cxn modelId="{E74493BB-8096-4DFD-8B74-AB5CC3059B57}" type="presParOf" srcId="{1F21022A-CB48-4551-A126-9D4B627E68A9}" destId="{B7734716-E16A-4290-BC0D-93E24AC5963A}" srcOrd="0" destOrd="0" presId="urn:microsoft.com/office/officeart/2005/8/layout/vList3"/>
    <dgm:cxn modelId="{75563F0E-1CC4-44AD-A50B-F89BBDF6B949}" type="presParOf" srcId="{1F21022A-CB48-4551-A126-9D4B627E68A9}" destId="{69FB47AE-505A-47BB-9266-EB502DD72713}" srcOrd="1" destOrd="0" presId="urn:microsoft.com/office/officeart/2005/8/layout/vList3"/>
    <dgm:cxn modelId="{53357093-8030-4CA2-9EF2-139EB8DA20ED}" type="presParOf" srcId="{937DBB9B-C0B6-4E2E-8463-F5C797428955}" destId="{D2FBA3C8-D41A-429F-A568-DDDD7E958031}" srcOrd="1" destOrd="0" presId="urn:microsoft.com/office/officeart/2005/8/layout/vList3"/>
    <dgm:cxn modelId="{F9157CA6-09E8-4A4A-A3E1-7BC8B9236D76}" type="presParOf" srcId="{937DBB9B-C0B6-4E2E-8463-F5C797428955}" destId="{E42ABC23-55A1-41E9-909B-5EABECD98DD0}" srcOrd="2" destOrd="0" presId="urn:microsoft.com/office/officeart/2005/8/layout/vList3"/>
    <dgm:cxn modelId="{BB9A38D8-C028-4A3F-9069-376BF4439540}" type="presParOf" srcId="{E42ABC23-55A1-41E9-909B-5EABECD98DD0}" destId="{54F2E04C-AC66-4089-B8F0-AE8D78B17336}" srcOrd="0" destOrd="0" presId="urn:microsoft.com/office/officeart/2005/8/layout/vList3"/>
    <dgm:cxn modelId="{25FF77E7-4806-48B4-B0B8-64EB21F5C389}" type="presParOf" srcId="{E42ABC23-55A1-41E9-909B-5EABECD98DD0}" destId="{226268A2-2BDC-4D8D-914A-5642CD386EE1}" srcOrd="1" destOrd="0" presId="urn:microsoft.com/office/officeart/2005/8/layout/vList3"/>
    <dgm:cxn modelId="{53A4F894-C9FA-4AEA-BAB3-B730AF3ED271}" type="presParOf" srcId="{937DBB9B-C0B6-4E2E-8463-F5C797428955}" destId="{EFB3683A-3556-4522-BDA2-02D3A281C817}" srcOrd="3" destOrd="0" presId="urn:microsoft.com/office/officeart/2005/8/layout/vList3"/>
    <dgm:cxn modelId="{49E3C028-2577-4F03-AADA-000F6DC00228}" type="presParOf" srcId="{937DBB9B-C0B6-4E2E-8463-F5C797428955}" destId="{A049B11A-6645-4492-B349-2D1E544572BC}" srcOrd="4" destOrd="0" presId="urn:microsoft.com/office/officeart/2005/8/layout/vList3"/>
    <dgm:cxn modelId="{D16DE6A4-6DD3-43ED-9D28-9F002504684C}" type="presParOf" srcId="{A049B11A-6645-4492-B349-2D1E544572BC}" destId="{5D4AA3AE-E507-41CE-B99A-68B815DB2B4C}" srcOrd="0" destOrd="0" presId="urn:microsoft.com/office/officeart/2005/8/layout/vList3"/>
    <dgm:cxn modelId="{F7B1C121-F947-4674-BF75-975ADF1EE4B3}" type="presParOf" srcId="{A049B11A-6645-4492-B349-2D1E544572BC}" destId="{032D4333-3F6C-4FB3-82AB-BF270587B0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D0487-32A0-437D-872F-258859E38F62}">
      <dsp:nvSpPr>
        <dsp:cNvPr id="0" name=""/>
        <dsp:cNvSpPr/>
      </dsp:nvSpPr>
      <dsp:spPr>
        <a:xfrm>
          <a:off x="7175996" y="2697092"/>
          <a:ext cx="729999" cy="253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4"/>
              </a:lnTo>
              <a:lnTo>
                <a:pt x="729999" y="126694"/>
              </a:lnTo>
              <a:lnTo>
                <a:pt x="729999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3932C-34CD-482C-9A74-CF7661F2912C}">
      <dsp:nvSpPr>
        <dsp:cNvPr id="0" name=""/>
        <dsp:cNvSpPr/>
      </dsp:nvSpPr>
      <dsp:spPr>
        <a:xfrm>
          <a:off x="6445996" y="2697092"/>
          <a:ext cx="729999" cy="253388"/>
        </a:xfrm>
        <a:custGeom>
          <a:avLst/>
          <a:gdLst/>
          <a:ahLst/>
          <a:cxnLst/>
          <a:rect l="0" t="0" r="0" b="0"/>
          <a:pathLst>
            <a:path>
              <a:moveTo>
                <a:pt x="729999" y="0"/>
              </a:moveTo>
              <a:lnTo>
                <a:pt x="729999" y="126694"/>
              </a:lnTo>
              <a:lnTo>
                <a:pt x="0" y="126694"/>
              </a:lnTo>
              <a:lnTo>
                <a:pt x="0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626A1-AFBC-44B3-B104-6E70B475320C}">
      <dsp:nvSpPr>
        <dsp:cNvPr id="0" name=""/>
        <dsp:cNvSpPr/>
      </dsp:nvSpPr>
      <dsp:spPr>
        <a:xfrm>
          <a:off x="2795998" y="2697092"/>
          <a:ext cx="2189998" cy="253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4"/>
              </a:lnTo>
              <a:lnTo>
                <a:pt x="2189998" y="126694"/>
              </a:lnTo>
              <a:lnTo>
                <a:pt x="2189998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6122B-4712-45BF-B5FE-E4ACA3F624D6}">
      <dsp:nvSpPr>
        <dsp:cNvPr id="0" name=""/>
        <dsp:cNvSpPr/>
      </dsp:nvSpPr>
      <dsp:spPr>
        <a:xfrm>
          <a:off x="2795998" y="2697092"/>
          <a:ext cx="729999" cy="253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4"/>
              </a:lnTo>
              <a:lnTo>
                <a:pt x="729999" y="126694"/>
              </a:lnTo>
              <a:lnTo>
                <a:pt x="729999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C247C-5AE2-4CF5-AA23-ABAFF9FD5F86}">
      <dsp:nvSpPr>
        <dsp:cNvPr id="0" name=""/>
        <dsp:cNvSpPr/>
      </dsp:nvSpPr>
      <dsp:spPr>
        <a:xfrm>
          <a:off x="2065999" y="2697092"/>
          <a:ext cx="729999" cy="253388"/>
        </a:xfrm>
        <a:custGeom>
          <a:avLst/>
          <a:gdLst/>
          <a:ahLst/>
          <a:cxnLst/>
          <a:rect l="0" t="0" r="0" b="0"/>
          <a:pathLst>
            <a:path>
              <a:moveTo>
                <a:pt x="729999" y="0"/>
              </a:moveTo>
              <a:lnTo>
                <a:pt x="729999" y="126694"/>
              </a:lnTo>
              <a:lnTo>
                <a:pt x="0" y="126694"/>
              </a:lnTo>
              <a:lnTo>
                <a:pt x="0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67E8F-AD36-4BAC-89FB-2079EFFCBAC7}">
      <dsp:nvSpPr>
        <dsp:cNvPr id="0" name=""/>
        <dsp:cNvSpPr/>
      </dsp:nvSpPr>
      <dsp:spPr>
        <a:xfrm>
          <a:off x="606000" y="2697092"/>
          <a:ext cx="2189998" cy="253388"/>
        </a:xfrm>
        <a:custGeom>
          <a:avLst/>
          <a:gdLst/>
          <a:ahLst/>
          <a:cxnLst/>
          <a:rect l="0" t="0" r="0" b="0"/>
          <a:pathLst>
            <a:path>
              <a:moveTo>
                <a:pt x="2189998" y="0"/>
              </a:moveTo>
              <a:lnTo>
                <a:pt x="2189998" y="126694"/>
              </a:lnTo>
              <a:lnTo>
                <a:pt x="0" y="126694"/>
              </a:lnTo>
              <a:lnTo>
                <a:pt x="0" y="253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5B368-C172-4747-8716-9BD27D724B8B}">
      <dsp:nvSpPr>
        <dsp:cNvPr id="0" name=""/>
        <dsp:cNvSpPr/>
      </dsp:nvSpPr>
      <dsp:spPr>
        <a:xfrm>
          <a:off x="2192693" y="2093786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Bilingual Education</a:t>
          </a:r>
        </a:p>
      </dsp:txBody>
      <dsp:txXfrm>
        <a:off x="2192693" y="2093786"/>
        <a:ext cx="1206610" cy="603305"/>
      </dsp:txXfrm>
    </dsp:sp>
    <dsp:sp modelId="{C7C46858-1654-4EAF-9309-C627F49A2CB9}">
      <dsp:nvSpPr>
        <dsp:cNvPr id="0" name=""/>
        <dsp:cNvSpPr/>
      </dsp:nvSpPr>
      <dsp:spPr>
        <a:xfrm>
          <a:off x="2253024" y="2154117"/>
          <a:ext cx="361983" cy="482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650D3F-5707-4D0C-995D-3CC18BAD0066}">
      <dsp:nvSpPr>
        <dsp:cNvPr id="0" name=""/>
        <dsp:cNvSpPr/>
      </dsp:nvSpPr>
      <dsp:spPr>
        <a:xfrm>
          <a:off x="2695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Transitional Early</a:t>
          </a:r>
        </a:p>
      </dsp:txBody>
      <dsp:txXfrm>
        <a:off x="2695" y="2950480"/>
        <a:ext cx="1206610" cy="603305"/>
      </dsp:txXfrm>
    </dsp:sp>
    <dsp:sp modelId="{49C61383-C98D-4772-93E7-300F37318693}">
      <dsp:nvSpPr>
        <dsp:cNvPr id="0" name=""/>
        <dsp:cNvSpPr/>
      </dsp:nvSpPr>
      <dsp:spPr>
        <a:xfrm>
          <a:off x="63025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5BFEC2-EB55-44AC-9425-4631A69D31AB}">
      <dsp:nvSpPr>
        <dsp:cNvPr id="0" name=""/>
        <dsp:cNvSpPr/>
      </dsp:nvSpPr>
      <dsp:spPr>
        <a:xfrm>
          <a:off x="1462694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Transitional Late</a:t>
          </a:r>
        </a:p>
      </dsp:txBody>
      <dsp:txXfrm>
        <a:off x="1462694" y="2950480"/>
        <a:ext cx="1206610" cy="603305"/>
      </dsp:txXfrm>
    </dsp:sp>
    <dsp:sp modelId="{FA19A4CF-8E46-49A3-A180-12F7477DFFBB}">
      <dsp:nvSpPr>
        <dsp:cNvPr id="0" name=""/>
        <dsp:cNvSpPr/>
      </dsp:nvSpPr>
      <dsp:spPr>
        <a:xfrm>
          <a:off x="1523024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2DEA82-9097-4452-890C-028B447D040D}">
      <dsp:nvSpPr>
        <dsp:cNvPr id="0" name=""/>
        <dsp:cNvSpPr/>
      </dsp:nvSpPr>
      <dsp:spPr>
        <a:xfrm>
          <a:off x="2922693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Dual Language One-Way</a:t>
          </a:r>
        </a:p>
      </dsp:txBody>
      <dsp:txXfrm>
        <a:off x="2922693" y="2950480"/>
        <a:ext cx="1206610" cy="603305"/>
      </dsp:txXfrm>
    </dsp:sp>
    <dsp:sp modelId="{48671FCB-DD2F-4E7E-A125-0DBF22DE5780}">
      <dsp:nvSpPr>
        <dsp:cNvPr id="0" name=""/>
        <dsp:cNvSpPr/>
      </dsp:nvSpPr>
      <dsp:spPr>
        <a:xfrm>
          <a:off x="2983023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7F96FA-646B-48D4-AA04-06B05525506E}">
      <dsp:nvSpPr>
        <dsp:cNvPr id="0" name=""/>
        <dsp:cNvSpPr/>
      </dsp:nvSpPr>
      <dsp:spPr>
        <a:xfrm>
          <a:off x="4382692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Dual Language Two-Way</a:t>
          </a:r>
        </a:p>
      </dsp:txBody>
      <dsp:txXfrm>
        <a:off x="4382692" y="2950480"/>
        <a:ext cx="1206610" cy="603305"/>
      </dsp:txXfrm>
    </dsp:sp>
    <dsp:sp modelId="{E05D25B1-48BC-41F7-B071-FDDB5A7D4276}">
      <dsp:nvSpPr>
        <dsp:cNvPr id="0" name=""/>
        <dsp:cNvSpPr/>
      </dsp:nvSpPr>
      <dsp:spPr>
        <a:xfrm>
          <a:off x="4443022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0823A9-DB14-48FC-B04B-CC7BC4B6AD3F}">
      <dsp:nvSpPr>
        <dsp:cNvPr id="0" name=""/>
        <dsp:cNvSpPr/>
      </dsp:nvSpPr>
      <dsp:spPr>
        <a:xfrm>
          <a:off x="6572690" y="2093786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ESL</a:t>
          </a:r>
        </a:p>
      </dsp:txBody>
      <dsp:txXfrm>
        <a:off x="6572690" y="2093786"/>
        <a:ext cx="1206610" cy="603305"/>
      </dsp:txXfrm>
    </dsp:sp>
    <dsp:sp modelId="{B320D407-9ABF-4777-8953-F37D6DC45170}">
      <dsp:nvSpPr>
        <dsp:cNvPr id="0" name=""/>
        <dsp:cNvSpPr/>
      </dsp:nvSpPr>
      <dsp:spPr>
        <a:xfrm>
          <a:off x="6633021" y="2154117"/>
          <a:ext cx="361983" cy="482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3C91AC-7DFC-4393-BF7E-F7F30CD2F9A4}">
      <dsp:nvSpPr>
        <dsp:cNvPr id="0" name=""/>
        <dsp:cNvSpPr/>
      </dsp:nvSpPr>
      <dsp:spPr>
        <a:xfrm>
          <a:off x="5842691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Content-based</a:t>
          </a:r>
        </a:p>
      </dsp:txBody>
      <dsp:txXfrm>
        <a:off x="5842691" y="2950480"/>
        <a:ext cx="1206610" cy="603305"/>
      </dsp:txXfrm>
    </dsp:sp>
    <dsp:sp modelId="{2A336F7A-DBA4-41FB-8BD9-70BBCDFA1FFE}">
      <dsp:nvSpPr>
        <dsp:cNvPr id="0" name=""/>
        <dsp:cNvSpPr/>
      </dsp:nvSpPr>
      <dsp:spPr>
        <a:xfrm>
          <a:off x="5903021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D7FF73-54AD-4DBA-8EFF-FE805025A390}">
      <dsp:nvSpPr>
        <dsp:cNvPr id="0" name=""/>
        <dsp:cNvSpPr/>
      </dsp:nvSpPr>
      <dsp:spPr>
        <a:xfrm>
          <a:off x="7302690" y="2950480"/>
          <a:ext cx="1206610" cy="6033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94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Pull-Out</a:t>
          </a:r>
        </a:p>
      </dsp:txBody>
      <dsp:txXfrm>
        <a:off x="7302690" y="2950480"/>
        <a:ext cx="1206610" cy="603305"/>
      </dsp:txXfrm>
    </dsp:sp>
    <dsp:sp modelId="{6B516F54-2C16-47BF-A8A1-7EF46FB487BC}">
      <dsp:nvSpPr>
        <dsp:cNvPr id="0" name=""/>
        <dsp:cNvSpPr/>
      </dsp:nvSpPr>
      <dsp:spPr>
        <a:xfrm>
          <a:off x="7363020" y="3010811"/>
          <a:ext cx="361983" cy="4826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B47AE-505A-47BB-9266-EB502DD72713}">
      <dsp:nvSpPr>
        <dsp:cNvPr id="0" name=""/>
        <dsp:cNvSpPr/>
      </dsp:nvSpPr>
      <dsp:spPr>
        <a:xfrm rot="10800000">
          <a:off x="954647" y="426"/>
          <a:ext cx="2797157" cy="100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Higher English Language Arts Achievement</a:t>
          </a:r>
        </a:p>
      </dsp:txBody>
      <dsp:txXfrm rot="10800000">
        <a:off x="1204747" y="426"/>
        <a:ext cx="2547057" cy="1000401"/>
      </dsp:txXfrm>
    </dsp:sp>
    <dsp:sp modelId="{B7734716-E16A-4290-BC0D-93E24AC5963A}">
      <dsp:nvSpPr>
        <dsp:cNvPr id="0" name=""/>
        <dsp:cNvSpPr/>
      </dsp:nvSpPr>
      <dsp:spPr>
        <a:xfrm>
          <a:off x="100854" y="9849"/>
          <a:ext cx="1000401" cy="1000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268A2-2BDC-4D8D-914A-5642CD386EE1}">
      <dsp:nvSpPr>
        <dsp:cNvPr id="0" name=""/>
        <dsp:cNvSpPr/>
      </dsp:nvSpPr>
      <dsp:spPr>
        <a:xfrm rot="10800000">
          <a:off x="954647" y="1299455"/>
          <a:ext cx="2797157" cy="100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Better Math Achievement</a:t>
          </a:r>
        </a:p>
      </dsp:txBody>
      <dsp:txXfrm rot="10800000">
        <a:off x="1204747" y="1299455"/>
        <a:ext cx="2547057" cy="1000401"/>
      </dsp:txXfrm>
    </dsp:sp>
    <dsp:sp modelId="{54F2E04C-AC66-4089-B8F0-AE8D78B17336}">
      <dsp:nvSpPr>
        <dsp:cNvPr id="0" name=""/>
        <dsp:cNvSpPr/>
      </dsp:nvSpPr>
      <dsp:spPr>
        <a:xfrm>
          <a:off x="60388" y="1258128"/>
          <a:ext cx="1000401" cy="1000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D4333-3F6C-4FB3-82AB-BF270587B027}">
      <dsp:nvSpPr>
        <dsp:cNvPr id="0" name=""/>
        <dsp:cNvSpPr/>
      </dsp:nvSpPr>
      <dsp:spPr>
        <a:xfrm rot="10800000">
          <a:off x="954647" y="2598484"/>
          <a:ext cx="2797157" cy="100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Social, Cultural, Health, Economic Benefits</a:t>
          </a:r>
        </a:p>
      </dsp:txBody>
      <dsp:txXfrm rot="10800000">
        <a:off x="1204747" y="2598484"/>
        <a:ext cx="2547057" cy="1000401"/>
      </dsp:txXfrm>
    </dsp:sp>
    <dsp:sp modelId="{5D4AA3AE-E507-41CE-B99A-68B815DB2B4C}">
      <dsp:nvSpPr>
        <dsp:cNvPr id="0" name=""/>
        <dsp:cNvSpPr/>
      </dsp:nvSpPr>
      <dsp:spPr>
        <a:xfrm>
          <a:off x="100854" y="2598484"/>
          <a:ext cx="1000401" cy="10004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from Lara-</a:t>
            </a:r>
            <a:r>
              <a:rPr lang="en-US" dirty="0" err="1"/>
              <a:t>Alecio</a:t>
            </a:r>
            <a:r>
              <a:rPr lang="en-US" dirty="0"/>
              <a:t>, Galloway, Mahadevan, Mason, Irby, Brown &amp; Gomez, 2005</a:t>
            </a:r>
          </a:p>
          <a:p>
            <a:r>
              <a:rPr lang="en-US" dirty="0"/>
              <a:t>Small program of $879/per student to larger program $290 per student</a:t>
            </a:r>
          </a:p>
          <a:p>
            <a:r>
              <a:rPr lang="en-US" dirty="0"/>
              <a:t>Start up costs: Small $38,500, Medium $64,750, and large, $118,000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2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2020-2021 Summary of Finances- TEA</a:t>
            </a:r>
          </a:p>
          <a:p>
            <a:r>
              <a:rPr lang="en-US" dirty="0"/>
              <a:t>PSJA: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dirty="0"/>
              <a:t>Bilingual Regular ADA/Allotment: 2,770,792, $1,706,808</a:t>
            </a:r>
          </a:p>
          <a:p>
            <a:r>
              <a:rPr lang="en-US" dirty="0"/>
              <a:t>Bilingual EB DL one or two way: 7,669.027, $7,086,181</a:t>
            </a:r>
          </a:p>
          <a:p>
            <a:r>
              <a:rPr lang="en-US" dirty="0"/>
              <a:t>Bilingual Non-EB DL two way: 1,149.989, $354,197</a:t>
            </a:r>
          </a:p>
          <a:p>
            <a:r>
              <a:rPr lang="en-US" dirty="0"/>
              <a:t>Total Bilingual ADA/Allotment: 11,589.809, $9,147,186</a:t>
            </a:r>
          </a:p>
          <a:p>
            <a:endParaRPr lang="en-US" dirty="0"/>
          </a:p>
          <a:p>
            <a:r>
              <a:rPr lang="en-US" dirty="0"/>
              <a:t>Aldine:</a:t>
            </a:r>
          </a:p>
          <a:p>
            <a:r>
              <a:rPr lang="en-US" dirty="0"/>
              <a:t>Bilingual Regular ADA/Allotment: 20,687, $12,743,192</a:t>
            </a:r>
          </a:p>
          <a:p>
            <a:r>
              <a:rPr lang="en-US" dirty="0"/>
              <a:t>Bilingual EB DL one or two way: 0</a:t>
            </a:r>
          </a:p>
          <a:p>
            <a:r>
              <a:rPr lang="en-US" dirty="0"/>
              <a:t>Bilingual Non-EB DL two way: 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Bilingual ADA/Allotment: 20,687, $12,743,192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2020-2021 Summary of Finances- TEA</a:t>
            </a:r>
          </a:p>
          <a:p>
            <a:r>
              <a:rPr lang="en-US" dirty="0"/>
              <a:t>PSJA: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dirty="0"/>
              <a:t>Bilingual Regular ADA/Allotment: 2,770,792, $1,706,808</a:t>
            </a:r>
          </a:p>
          <a:p>
            <a:r>
              <a:rPr lang="en-US" dirty="0"/>
              <a:t>Bilingual EB DL one or two way: 7,669.027, $7,086,181</a:t>
            </a:r>
          </a:p>
          <a:p>
            <a:r>
              <a:rPr lang="en-US" dirty="0"/>
              <a:t>Bilingual Non-EB DL two way: 1,149.989, $354,197</a:t>
            </a:r>
          </a:p>
          <a:p>
            <a:r>
              <a:rPr lang="en-US" dirty="0"/>
              <a:t>Total Bilingual ADA/Allotment: 11,589.809, $9,147,186</a:t>
            </a:r>
          </a:p>
          <a:p>
            <a:endParaRPr lang="en-US" dirty="0"/>
          </a:p>
          <a:p>
            <a:r>
              <a:rPr lang="en-US" dirty="0"/>
              <a:t>Aldine:</a:t>
            </a:r>
          </a:p>
          <a:p>
            <a:r>
              <a:rPr lang="en-US" dirty="0"/>
              <a:t>Bilingual Regular ADA/Allotment: 20,687, $12,743,192</a:t>
            </a:r>
          </a:p>
          <a:p>
            <a:r>
              <a:rPr lang="en-US" dirty="0"/>
              <a:t>Bilingual EB DL one or two way: 0</a:t>
            </a:r>
          </a:p>
          <a:p>
            <a:r>
              <a:rPr lang="en-US" dirty="0"/>
              <a:t>Bilingual Non-EB DL two way: 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Bilingual ADA/Allotment: 20,687, $12,743,192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34% increase in expenditures, minimum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Aldine potential costs:</a:t>
            </a:r>
          </a:p>
          <a:p>
            <a:r>
              <a:rPr lang="en-US" dirty="0"/>
              <a:t>Start up of $118,000 + (103x20687)= $2,248,761</a:t>
            </a:r>
          </a:p>
          <a:p>
            <a:r>
              <a:rPr lang="en-US" dirty="0"/>
              <a:t>+ 6,536,385= NEW total program expenditure estimate of $8,785,146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needs that will require funding if planned appropriately, focus on DL expansion and Bilingual Ed through HS for Seal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needs that will require funding if planned appropriately, focus on DL expansion and Bilingual Ed through HS for Seal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 Students in 2 ways has grown from 6 to 10% since 2017-18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62% of </a:t>
            </a:r>
            <a:r>
              <a:rPr lang="en-US" dirty="0" err="1"/>
              <a:t>Ebs</a:t>
            </a:r>
            <a:r>
              <a:rPr lang="en-US" dirty="0"/>
              <a:t> are in PK-5</a:t>
            </a:r>
            <a:r>
              <a:rPr lang="en-US" baseline="30000" dirty="0"/>
              <a:t>th</a:t>
            </a:r>
            <a:r>
              <a:rPr lang="en-US" dirty="0"/>
              <a:t> grade, most in ESL or Transitional, growing number in 2-way DL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38% of </a:t>
            </a:r>
            <a:r>
              <a:rPr lang="en-US" dirty="0" err="1"/>
              <a:t>Ebs</a:t>
            </a:r>
            <a:r>
              <a:rPr lang="en-US" dirty="0"/>
              <a:t> are in 6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, most in ESL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6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9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9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10"/>
            <a:ext cx="6108101" cy="1373071"/>
          </a:xfrm>
        </p:spPr>
        <p:txBody>
          <a:bodyPr anchor="b">
            <a:noAutofit/>
          </a:bodyPr>
          <a:lstStyle>
            <a:lvl1pPr algn="r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1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6"/>
            <a:ext cx="7210394" cy="359275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7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4"/>
            <a:ext cx="2302526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4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4"/>
            <a:ext cx="23025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4297503"/>
            <a:ext cx="228727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4873766"/>
            <a:ext cx="2287279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5"/>
            <a:ext cx="2300473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8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8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2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3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4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4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7" y="2336874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2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5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3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-183356"/>
            <a:ext cx="10051596" cy="70413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4"/>
            <a:ext cx="7210396" cy="3599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88"/>
            <a:ext cx="515299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62125C4-E4A5-4746-BBF6-79C19909947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998467" y="6221338"/>
            <a:ext cx="1013073" cy="5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hyperlink" Target="http://www.facebook.com/IDRAed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hyperlink" Target="http://www.twitter.com/IDRAedu" TargetMode="External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://www.linkedin.com/company/interculturaldevelopment-researchassociation" TargetMode="External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86" y="2574191"/>
            <a:ext cx="6721812" cy="1670882"/>
          </a:xfrm>
          <a:prstGeom prst="rect">
            <a:avLst/>
          </a:prstGeom>
          <a:solidFill>
            <a:srgbClr val="0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37325-6C9F-49E2-A1B6-13F4829D3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Bilingual Education Funding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1600" dirty="0"/>
              <a:t>Chloe Latham Sikes, Ph.D., Deputy Director of Policy </a:t>
            </a:r>
          </a:p>
          <a:p>
            <a:r>
              <a:rPr lang="en-US" sz="1600" dirty="0"/>
              <a:t>December 2, 2021</a:t>
            </a:r>
          </a:p>
          <a:p>
            <a:pPr>
              <a:spcBef>
                <a:spcPts val="7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42% of Emergent Bilingual Students PK-3 in a Dual Language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your results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Add your objective here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C1BFE2-8EA0-48CA-84E5-D25025A59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012165"/>
              </p:ext>
            </p:extLst>
          </p:nvPr>
        </p:nvGraphicFramePr>
        <p:xfrm>
          <a:off x="679763" y="21122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9E61B0-8C50-4BE0-8E69-53206D7B392E}"/>
              </a:ext>
            </a:extLst>
          </p:cNvPr>
          <p:cNvSpPr txBox="1"/>
          <p:nvPr/>
        </p:nvSpPr>
        <p:spPr>
          <a:xfrm>
            <a:off x="982039" y="6283105"/>
            <a:ext cx="600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TEA 2019-2020 English Learner Program Report, EL Counts by Program</a:t>
            </a:r>
          </a:p>
        </p:txBody>
      </p:sp>
    </p:spTree>
    <p:extLst>
      <p:ext uri="{BB962C8B-B14F-4D97-AF65-F5344CB8AC3E}">
        <p14:creationId xmlns:p14="http://schemas.microsoft.com/office/powerpoint/2010/main" val="27103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39% of Emergent Bilingual Students PK-5 in a Dual Language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your results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Add your objective here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C1BFE2-8EA0-48CA-84E5-D25025A59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610269"/>
              </p:ext>
            </p:extLst>
          </p:nvPr>
        </p:nvGraphicFramePr>
        <p:xfrm>
          <a:off x="679763" y="21122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9E61B0-8C50-4BE0-8E69-53206D7B392E}"/>
              </a:ext>
            </a:extLst>
          </p:cNvPr>
          <p:cNvSpPr txBox="1"/>
          <p:nvPr/>
        </p:nvSpPr>
        <p:spPr>
          <a:xfrm>
            <a:off x="982039" y="6283105"/>
            <a:ext cx="600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TEA 2019-2020 English Learner Program Report, EL Counts by Program</a:t>
            </a:r>
          </a:p>
        </p:txBody>
      </p:sp>
    </p:spTree>
    <p:extLst>
      <p:ext uri="{BB962C8B-B14F-4D97-AF65-F5344CB8AC3E}">
        <p14:creationId xmlns:p14="http://schemas.microsoft.com/office/powerpoint/2010/main" val="6645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4% Emergent Bilingual Students 6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in a Dual Language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your results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Add your objective here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C1BFE2-8EA0-48CA-84E5-D25025A59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853680"/>
              </p:ext>
            </p:extLst>
          </p:nvPr>
        </p:nvGraphicFramePr>
        <p:xfrm>
          <a:off x="679763" y="21122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9E61B0-8C50-4BE0-8E69-53206D7B392E}"/>
              </a:ext>
            </a:extLst>
          </p:cNvPr>
          <p:cNvSpPr txBox="1"/>
          <p:nvPr/>
        </p:nvSpPr>
        <p:spPr>
          <a:xfrm>
            <a:off x="982039" y="6283105"/>
            <a:ext cx="600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TEA 2019-2020 English Learner Program Report, EL Counts by Program</a:t>
            </a:r>
          </a:p>
        </p:txBody>
      </p:sp>
    </p:spTree>
    <p:extLst>
      <p:ext uri="{BB962C8B-B14F-4D97-AF65-F5344CB8AC3E}">
        <p14:creationId xmlns:p14="http://schemas.microsoft.com/office/powerpoint/2010/main" val="3504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FB16-27D8-45FD-A653-0298AFBC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Cost of Dual Language Programs?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1726EB-1FD8-4B36-A572-6A17583FD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Up Costs</a:t>
            </a:r>
          </a:p>
        </p:txBody>
      </p:sp>
      <p:pic>
        <p:nvPicPr>
          <p:cNvPr id="17" name="Picture Placeholder 16" descr="Hammer with solid fill">
            <a:extLst>
              <a:ext uri="{FF2B5EF4-FFF2-40B4-BE49-F238E27FC236}">
                <a16:creationId xmlns:a16="http://schemas.microsoft.com/office/drawing/2014/main" id="{2DC4C02D-20F6-4004-AD43-53758959C4A9}"/>
              </a:ext>
            </a:extLst>
          </p:cNvPr>
          <p:cNvPicPr preferRelativeResize="0"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0240" y="2184305"/>
            <a:ext cx="1667476" cy="1667476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410F93-74F6-4391-90D5-76551A6CA00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Staff</a:t>
            </a:r>
          </a:p>
          <a:p>
            <a:r>
              <a:rPr lang="en-US" dirty="0"/>
              <a:t>Scheduling</a:t>
            </a:r>
          </a:p>
          <a:p>
            <a:r>
              <a:rPr lang="en-US" dirty="0"/>
              <a:t>Parent engagement</a:t>
            </a:r>
          </a:p>
          <a:p>
            <a:r>
              <a:rPr lang="en-US" dirty="0"/>
              <a:t>New staff/faculty hires</a:t>
            </a:r>
          </a:p>
          <a:p>
            <a:r>
              <a:rPr lang="en-US" dirty="0"/>
              <a:t>New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80DDEA-AA67-4864-A513-EEC4D28CF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Developing Program</a:t>
            </a:r>
          </a:p>
        </p:txBody>
      </p:sp>
      <p:pic>
        <p:nvPicPr>
          <p:cNvPr id="19" name="Picture Placeholder 18" descr="Storytelling with solid fill">
            <a:extLst>
              <a:ext uri="{FF2B5EF4-FFF2-40B4-BE49-F238E27FC236}">
                <a16:creationId xmlns:a16="http://schemas.microsoft.com/office/drawing/2014/main" id="{0290C57E-FEE4-46C6-A864-B9B26C2F5A9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9103" y="2182998"/>
            <a:ext cx="1667476" cy="1667476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7D771-3CEE-4868-A6E7-FB529659B1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958089" y="4873765"/>
            <a:ext cx="2461878" cy="1346561"/>
          </a:xfrm>
        </p:spPr>
        <p:txBody>
          <a:bodyPr>
            <a:noAutofit/>
          </a:bodyPr>
          <a:lstStyle/>
          <a:p>
            <a:r>
              <a:rPr lang="en-US" dirty="0"/>
              <a:t>Class space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Instructional materials</a:t>
            </a:r>
          </a:p>
          <a:p>
            <a:r>
              <a:rPr lang="en-US" dirty="0"/>
              <a:t>Cultural changes</a:t>
            </a:r>
          </a:p>
          <a:p>
            <a:r>
              <a:rPr lang="en-US" dirty="0"/>
              <a:t>Service delivery model</a:t>
            </a:r>
          </a:p>
          <a:p>
            <a:r>
              <a:rPr lang="en-US" dirty="0"/>
              <a:t>Teacher Evaluation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89E33-0C1C-4E3C-93C4-5CB2BDB28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Size of Program</a:t>
            </a:r>
          </a:p>
        </p:txBody>
      </p:sp>
      <p:pic>
        <p:nvPicPr>
          <p:cNvPr id="21" name="Picture Placeholder 20" descr="Children with solid fill">
            <a:extLst>
              <a:ext uri="{FF2B5EF4-FFF2-40B4-BE49-F238E27FC236}">
                <a16:creationId xmlns:a16="http://schemas.microsoft.com/office/drawing/2014/main" id="{E511D6B0-653B-48FD-A1D8-00F660C9007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3009" y="2182998"/>
            <a:ext cx="1667476" cy="1667476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340961-C96F-491E-8C78-E66A21EDD6FA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Small</a:t>
            </a:r>
          </a:p>
          <a:p>
            <a:r>
              <a:rPr lang="en-US" dirty="0"/>
              <a:t>Medium</a:t>
            </a:r>
          </a:p>
          <a:p>
            <a:r>
              <a:rPr lang="en-US" dirty="0"/>
              <a:t>Large</a:t>
            </a:r>
          </a:p>
          <a:p>
            <a:r>
              <a:rPr lang="en-US" dirty="0"/>
              <a:t>One-way, Two-way</a:t>
            </a:r>
          </a:p>
        </p:txBody>
      </p:sp>
    </p:spTree>
    <p:extLst>
      <p:ext uri="{BB962C8B-B14F-4D97-AF65-F5344CB8AC3E}">
        <p14:creationId xmlns:p14="http://schemas.microsoft.com/office/powerpoint/2010/main" val="9857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6B09-4964-4F27-BBEE-D5FE0109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Cost of Dual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DA50-7727-4EAD-849B-8903AC910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Pharr-San Juan- Alamo ISD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PreK-12 DL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AA25E-4721-43CE-90A8-1D235864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3453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11,589 Bilingual Education ADA</a:t>
            </a:r>
          </a:p>
          <a:p>
            <a:r>
              <a:rPr lang="en-US" dirty="0"/>
              <a:t>Total bilingual allotment: $9,147,186</a:t>
            </a:r>
          </a:p>
          <a:p>
            <a:r>
              <a:rPr lang="en-US" dirty="0"/>
              <a:t>$616/Bilingual Regular student funding</a:t>
            </a:r>
          </a:p>
          <a:p>
            <a:r>
              <a:rPr lang="en-US" dirty="0"/>
              <a:t>$924/EB dual language student funding</a:t>
            </a:r>
          </a:p>
          <a:p>
            <a:r>
              <a:rPr lang="en-US" dirty="0"/>
              <a:t>$308/non-EB dual language student funding</a:t>
            </a:r>
          </a:p>
          <a:p>
            <a:r>
              <a:rPr lang="en-US" dirty="0"/>
              <a:t>Spends: </a:t>
            </a:r>
            <a:r>
              <a:rPr lang="en-US" dirty="0">
                <a:solidFill>
                  <a:schemeClr val="accent1"/>
                </a:solidFill>
              </a:rPr>
              <a:t>$207/bilingual program student</a:t>
            </a:r>
          </a:p>
          <a:p>
            <a:r>
              <a:rPr lang="en-US" dirty="0">
                <a:solidFill>
                  <a:schemeClr val="accent1"/>
                </a:solidFill>
              </a:rPr>
              <a:t>$6,466,900 program expenditures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D5474-3EE6-4385-A04B-2810D49D9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Aldine ISD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EC-K DL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79F9D-FD12-4B00-9C4F-25445B50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33292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20,687 Bilingual Education ADA</a:t>
            </a:r>
          </a:p>
          <a:p>
            <a:r>
              <a:rPr lang="en-US" dirty="0"/>
              <a:t>Total bilingual allotment: $12,743,192</a:t>
            </a:r>
          </a:p>
          <a:p>
            <a:r>
              <a:rPr lang="en-US" dirty="0"/>
              <a:t>$616/Bilingual Regular student funding</a:t>
            </a:r>
          </a:p>
          <a:p>
            <a:r>
              <a:rPr lang="en-US" dirty="0"/>
              <a:t>$0 for EB and non-EB dual language</a:t>
            </a:r>
          </a:p>
          <a:p>
            <a:r>
              <a:rPr lang="en-US" dirty="0"/>
              <a:t>Spends: </a:t>
            </a:r>
            <a:r>
              <a:rPr lang="en-US" dirty="0">
                <a:solidFill>
                  <a:schemeClr val="accent1"/>
                </a:solidFill>
              </a:rPr>
              <a:t>$104/bilingual program student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$6,536,385 program expenditures</a:t>
            </a:r>
          </a:p>
        </p:txBody>
      </p:sp>
    </p:spTree>
    <p:extLst>
      <p:ext uri="{BB962C8B-B14F-4D97-AF65-F5344CB8AC3E}">
        <p14:creationId xmlns:p14="http://schemas.microsoft.com/office/powerpoint/2010/main" val="4419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6B09-4964-4F27-BBEE-D5FE0109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Cost of Dual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DA50-7727-4EAD-849B-8903AC910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Pharr-San Juan- Alamo ISD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PreK-12 DL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AA25E-4721-43CE-90A8-1D235864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3453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11,589 Bilingual Education ADA</a:t>
            </a:r>
          </a:p>
          <a:p>
            <a:r>
              <a:rPr lang="en-US" dirty="0"/>
              <a:t>Total bilingual allotment: $9,147,186</a:t>
            </a:r>
          </a:p>
          <a:p>
            <a:r>
              <a:rPr lang="en-US" dirty="0"/>
              <a:t>$616/Bilingual Regular student funding</a:t>
            </a:r>
          </a:p>
          <a:p>
            <a:r>
              <a:rPr lang="en-US" dirty="0"/>
              <a:t>$924/EB dual language student funding</a:t>
            </a:r>
          </a:p>
          <a:p>
            <a:r>
              <a:rPr lang="en-US" dirty="0"/>
              <a:t>$308/non-EB dual language student funding</a:t>
            </a:r>
          </a:p>
          <a:p>
            <a:r>
              <a:rPr lang="en-US" dirty="0"/>
              <a:t>Spends: </a:t>
            </a:r>
            <a:r>
              <a:rPr lang="en-US" dirty="0">
                <a:solidFill>
                  <a:schemeClr val="accent1"/>
                </a:solidFill>
              </a:rPr>
              <a:t>$207/bilingual program student</a:t>
            </a:r>
          </a:p>
          <a:p>
            <a:r>
              <a:rPr lang="en-US" dirty="0">
                <a:solidFill>
                  <a:schemeClr val="accent1"/>
                </a:solidFill>
              </a:rPr>
              <a:t>$6,466,900 program expenditures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D5474-3EE6-4385-A04B-2810D49D9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Aldine ISD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EC-K DL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79F9D-FD12-4B00-9C4F-25445B50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33292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20,687 Bilingual Education ADA</a:t>
            </a:r>
          </a:p>
          <a:p>
            <a:r>
              <a:rPr lang="en-US" dirty="0"/>
              <a:t>Total bilingual allotment: $12,743,192</a:t>
            </a:r>
          </a:p>
          <a:p>
            <a:r>
              <a:rPr lang="en-US" dirty="0">
                <a:solidFill>
                  <a:schemeClr val="accent1"/>
                </a:solidFill>
              </a:rPr>
              <a:t>$6,536,385 program expenditures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4F6DD-5720-4B09-BBA2-BA721AE49993}"/>
              </a:ext>
            </a:extLst>
          </p:cNvPr>
          <p:cNvSpPr txBox="1"/>
          <p:nvPr/>
        </p:nvSpPr>
        <p:spPr>
          <a:xfrm>
            <a:off x="4195593" y="4360551"/>
            <a:ext cx="4468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$118,000+ (103*20,687)=$2,248,761</a:t>
            </a:r>
          </a:p>
          <a:p>
            <a:endParaRPr lang="en-US" sz="2800" dirty="0"/>
          </a:p>
          <a:p>
            <a:r>
              <a:rPr lang="en-US" sz="2800" dirty="0"/>
              <a:t>New expenditures: </a:t>
            </a:r>
            <a:r>
              <a:rPr lang="en-US" sz="2800" dirty="0">
                <a:solidFill>
                  <a:schemeClr val="accent1"/>
                </a:solidFill>
              </a:rPr>
              <a:t>$8,785,146</a:t>
            </a:r>
          </a:p>
        </p:txBody>
      </p:sp>
    </p:spTree>
    <p:extLst>
      <p:ext uri="{BB962C8B-B14F-4D97-AF65-F5344CB8AC3E}">
        <p14:creationId xmlns:p14="http://schemas.microsoft.com/office/powerpoint/2010/main" val="41475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DC58-16C2-43C7-8782-16B69BF6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Cost of Dual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5527-0524-425D-A9BE-EC71019D5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Pharr-San Juan- Alamo ISD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08FA2-7CBE-42E1-A84A-F954A8D50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$6,466,900 ÷ $9,147,186 =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70.6%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on direct program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DDBC2-0F9A-4745-9A65-81E4E9E5C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Aldine ISD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9A207-9FE8-4FC1-96C9-605630F3A9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$6,536,385 ÷ $12,743,192=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51.2%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on direct program costs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7BD0170-014C-441C-8981-E249E07E2125}"/>
              </a:ext>
            </a:extLst>
          </p:cNvPr>
          <p:cNvSpPr/>
          <p:nvPr/>
        </p:nvSpPr>
        <p:spPr>
          <a:xfrm>
            <a:off x="4468390" y="3429000"/>
            <a:ext cx="3252247" cy="1486985"/>
          </a:xfrm>
          <a:prstGeom prst="wedgeRoundRectCallou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New expenditures of $8,785,146 =</a:t>
            </a:r>
          </a:p>
          <a:p>
            <a:pPr algn="ctr"/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3200" dirty="0">
                <a:solidFill>
                  <a:schemeClr val="accent1"/>
                </a:solidFill>
              </a:rPr>
              <a:t>69%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7F31D8-16A6-4FA1-8134-7C714D7A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76BBD9-EE75-47A7-8579-B618B5E91F5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0212" y="2609523"/>
            <a:ext cx="7973912" cy="301827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Increase regular bilingual weight to at least 25% (.25)</a:t>
            </a:r>
            <a:endParaRPr lang="en-US" sz="2400" dirty="0">
              <a:latin typeface="+mj-lt"/>
            </a:endParaRPr>
          </a:p>
          <a:p>
            <a:endParaRPr lang="en-US" sz="3600" dirty="0"/>
          </a:p>
          <a:p>
            <a:r>
              <a:rPr lang="en-US" sz="3600" dirty="0"/>
              <a:t>Increase spending requirement from 55% to 90% of program allotment (SB 2065, 87R)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Support DL expansion PreK- 12 and promote Seal of Biliteracy/Performance Acknowledgement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97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Z:\- Photos x\IDRA SlideShow of Kids\2014\11-fnl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4119" r="11174" b="38955"/>
          <a:stretch/>
        </p:blipFill>
        <p:spPr bwMode="auto">
          <a:xfrm>
            <a:off x="7555523" y="169818"/>
            <a:ext cx="1588477" cy="183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- Photos x\IDRA SlideShow of Kids\2014\19-fn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/>
          <a:stretch/>
        </p:blipFill>
        <p:spPr bwMode="auto">
          <a:xfrm>
            <a:off x="1219200" y="169819"/>
            <a:ext cx="1680086" cy="183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770" y="2278438"/>
            <a:ext cx="860023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Intercultural Development Research Association</a:t>
            </a: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Celina Moreno, J.D., President &amp; CEO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5815 Callaghan Road, Suite 101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San Antonio, Texas 78228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210-444-1710 • contact@idra.org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idra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www.facebook.com/IDRAed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Subscribe to our email newsletter: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https://idra.news/Subscribe</a:t>
            </a: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88" y="4740078"/>
            <a:ext cx="305483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18" y="4746113"/>
            <a:ext cx="298765" cy="29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70" y="4737889"/>
            <a:ext cx="308892" cy="31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Z:\- Photos x\IDRA SlideShow of Kids\2014\8-fnl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5570" r="-1" b="18952"/>
          <a:stretch/>
        </p:blipFill>
        <p:spPr bwMode="auto">
          <a:xfrm>
            <a:off x="2899285" y="169820"/>
            <a:ext cx="1580989" cy="182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181700"/>
            <a:ext cx="1303244" cy="182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4" descr="Z:\- Photos x\IDRA SlideShow of Kids\2014\21-fnl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 b="9424"/>
          <a:stretch/>
        </p:blipFill>
        <p:spPr bwMode="auto">
          <a:xfrm>
            <a:off x="4463756" y="169819"/>
            <a:ext cx="1678692" cy="182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Z:\- Photos x\IDRA SlideShow of Kids\2014\14-fnl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2933" b="18309"/>
          <a:stretch/>
        </p:blipFill>
        <p:spPr bwMode="auto">
          <a:xfrm>
            <a:off x="5948785" y="169820"/>
            <a:ext cx="1770137" cy="182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t="20241" r="22557" b="22577"/>
          <a:stretch/>
        </p:blipFill>
        <p:spPr>
          <a:xfrm>
            <a:off x="7907211" y="4737889"/>
            <a:ext cx="293191" cy="29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73653-0E6D-4D49-A262-BBA90E0F77A2}"/>
              </a:ext>
            </a:extLst>
          </p:cNvPr>
          <p:cNvSpPr txBox="1"/>
          <p:nvPr/>
        </p:nvSpPr>
        <p:spPr>
          <a:xfrm>
            <a:off x="525602" y="5557010"/>
            <a:ext cx="809279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/>
              <a:t>Achieving equal educational opportunity for every child through strong public schools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/>
              <a:t>that prepare all students to access and succeed in college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6E4AD-9BD5-4736-8D8D-D3EB7F25E330}"/>
              </a:ext>
            </a:extLst>
          </p:cNvPr>
          <p:cNvSpPr txBox="1"/>
          <p:nvPr/>
        </p:nvSpPr>
        <p:spPr>
          <a:xfrm>
            <a:off x="5941468" y="3532321"/>
            <a:ext cx="2897359" cy="91940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Text to join our email list!</a:t>
            </a:r>
          </a:p>
          <a:p>
            <a:r>
              <a:rPr lang="en-US" sz="1600" dirty="0"/>
              <a:t>Text </a:t>
            </a:r>
            <a:r>
              <a:rPr lang="en-US" sz="1600" b="1" dirty="0">
                <a:solidFill>
                  <a:srgbClr val="0D3A63"/>
                </a:solidFill>
              </a:rPr>
              <a:t>JOINIDRAEMAIL</a:t>
            </a:r>
          </a:p>
          <a:p>
            <a:r>
              <a:rPr lang="en-US" sz="1600" dirty="0"/>
              <a:t>To </a:t>
            </a:r>
            <a:r>
              <a:rPr lang="en-US" sz="1600" b="1" dirty="0">
                <a:solidFill>
                  <a:srgbClr val="0D3A63"/>
                </a:solidFill>
              </a:rPr>
              <a:t>22828</a:t>
            </a:r>
            <a:r>
              <a:rPr lang="en-US" sz="1600" dirty="0"/>
              <a:t>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40947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2BE1-05C8-477E-B80C-ADF0EF89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9014F-342F-488B-954E-FB283FAF8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Overview of Strategic Plan for Emergent Bilingual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Dual Language Expansion and What it Could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for Bilingual Education </a:t>
            </a:r>
            <a:br>
              <a:rPr lang="en-US" dirty="0"/>
            </a:br>
            <a:r>
              <a:rPr lang="en-US" dirty="0"/>
              <a:t>(SB 560, 87R)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C35BE-7DBA-4F5B-A898-273D060E7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ourt&#10;&#10;Description automatically generated with medium confidence">
            <a:extLst>
              <a:ext uri="{FF2B5EF4-FFF2-40B4-BE49-F238E27FC236}">
                <a16:creationId xmlns:a16="http://schemas.microsoft.com/office/drawing/2014/main" id="{659871A0-4307-4001-ADBB-F9D23158F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7"/>
          <a:stretch/>
        </p:blipFill>
        <p:spPr>
          <a:xfrm>
            <a:off x="4220555" y="2475919"/>
            <a:ext cx="3825464" cy="3321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B0758C-D730-49B4-B635-277FCF2A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Strategic Plan 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27993C-850C-4EE4-A99A-D852A5BBB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242" y="2336872"/>
            <a:ext cx="2975342" cy="4018661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Increase number of certified educations in bilingual education </a:t>
            </a:r>
          </a:p>
          <a:p>
            <a:pPr marL="228600" indent="-228600">
              <a:buAutoNum type="arabicPeriod"/>
            </a:pPr>
            <a:r>
              <a:rPr lang="en-US" sz="1400" dirty="0"/>
              <a:t>Increase the number of dual language immersion/one-way and two-way program models in public schools</a:t>
            </a:r>
          </a:p>
          <a:p>
            <a:pPr marL="228600" indent="-228600">
              <a:buAutoNum type="arabicPeriod"/>
            </a:pPr>
            <a:r>
              <a:rPr lang="en-US" sz="1400" dirty="0"/>
              <a:t>Educate families and school employees about importance of bilingual education in early childhood</a:t>
            </a:r>
          </a:p>
          <a:p>
            <a:pPr marL="228600" indent="-228600">
              <a:buAutoNum type="arabicPeriod"/>
            </a:pPr>
            <a:r>
              <a:rPr lang="en-US" sz="1400" dirty="0"/>
              <a:t>Adopt a uniform process identifying students PK-12, monitoring bilingual learning, and collecting relevant data</a:t>
            </a:r>
          </a:p>
          <a:p>
            <a:pPr marL="228600" indent="-228600">
              <a:buAutoNum type="arabicPeriod"/>
            </a:pPr>
            <a:r>
              <a:rPr lang="en-US" sz="1400" dirty="0"/>
              <a:t>Increase the number of bilingual and multilingual high school graduates</a:t>
            </a:r>
          </a:p>
          <a:p>
            <a:pPr marL="228600" indent="-2286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3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ourt&#10;&#10;Description automatically generated with medium confidence">
            <a:extLst>
              <a:ext uri="{FF2B5EF4-FFF2-40B4-BE49-F238E27FC236}">
                <a16:creationId xmlns:a16="http://schemas.microsoft.com/office/drawing/2014/main" id="{659871A0-4307-4001-ADBB-F9D23158F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7"/>
          <a:stretch/>
        </p:blipFill>
        <p:spPr>
          <a:xfrm>
            <a:off x="4220555" y="2475919"/>
            <a:ext cx="3825464" cy="3321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B0758C-D730-49B4-B635-277FCF2A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Strategic Plan 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27993C-850C-4EE4-A99A-D852A5BBB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242" y="2336872"/>
            <a:ext cx="2975342" cy="4018661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Increase number of certified educations in bilingual education </a:t>
            </a:r>
          </a:p>
          <a:p>
            <a:pPr marL="228600" indent="-228600">
              <a:buAutoNum type="arabicPeriod"/>
            </a:pPr>
            <a:r>
              <a:rPr lang="en-US" sz="1400" b="1" dirty="0">
                <a:solidFill>
                  <a:srgbClr val="92D050"/>
                </a:solidFill>
              </a:rPr>
              <a:t>Increase the number of dual language immersion/one-way and two-way program models in public schools</a:t>
            </a:r>
          </a:p>
          <a:p>
            <a:pPr marL="228600" indent="-228600">
              <a:buAutoNum type="arabicPeriod"/>
            </a:pPr>
            <a:r>
              <a:rPr lang="en-US" sz="1400" dirty="0"/>
              <a:t>Educate families and school employees about importance of bilingual education in early childhood</a:t>
            </a:r>
          </a:p>
          <a:p>
            <a:pPr marL="228600" indent="-228600">
              <a:buAutoNum type="arabicPeriod"/>
            </a:pPr>
            <a:r>
              <a:rPr lang="en-US" sz="1400" dirty="0"/>
              <a:t>Adopt a uniform process identifying students PK-12, monitoring bilingual learning, and collecting relevant data</a:t>
            </a:r>
          </a:p>
          <a:p>
            <a:pPr marL="228600" indent="-228600">
              <a:buAutoNum type="arabicPeriod"/>
            </a:pPr>
            <a:r>
              <a:rPr lang="en-US" sz="1400" dirty="0"/>
              <a:t>Increase the number of bilingual and multilingual high school graduates</a:t>
            </a:r>
          </a:p>
          <a:p>
            <a:pPr marL="228600" indent="-2286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26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2D66-3DB0-4CF3-85C4-6ADAC1AF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Bilingual/ESL Education Programs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4E2F26A-ECB8-4C84-B208-48190B644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14480"/>
              </p:ext>
            </p:extLst>
          </p:nvPr>
        </p:nvGraphicFramePr>
        <p:xfrm>
          <a:off x="316002" y="780590"/>
          <a:ext cx="8511996" cy="564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2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962A-043E-4987-A850-E7ACADFC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Dual Language Immersion Programs?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1EAA39-25B9-422E-A236-D6FEFC400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302639"/>
              </p:ext>
            </p:extLst>
          </p:nvPr>
        </p:nvGraphicFramePr>
        <p:xfrm>
          <a:off x="4115438" y="2336874"/>
          <a:ext cx="4206252" cy="359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3EBAE6-5EC6-4DF6-8EE8-43255D0A1A52}"/>
              </a:ext>
            </a:extLst>
          </p:cNvPr>
          <p:cNvSpPr txBox="1"/>
          <p:nvPr/>
        </p:nvSpPr>
        <p:spPr>
          <a:xfrm>
            <a:off x="510241" y="6193410"/>
            <a:ext cx="700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 err="1"/>
              <a:t>Umansky</a:t>
            </a:r>
            <a:r>
              <a:rPr lang="en-US" sz="800" dirty="0"/>
              <a:t>, I., Valentino, R., Reardon, S. (2015). The promise of bilingual and dual immersion education (CEPA Working Paper No. 15-11). Retrieved from Stanford Center for Education Policy analysis: http://cepa.standford.edu/wp15-11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07D5D-3C8A-4D5B-84CA-B760803D3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825" y="3425825"/>
            <a:ext cx="6350" cy="6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93EEA-AF7D-4C05-A26D-504403DE9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43" y="3419475"/>
            <a:ext cx="3520337" cy="10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2089-95F8-4845-BEBF-ACF206B1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Language Expansion: What does it take?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F5B24-2A0C-46DC-80AA-9DAB9E17A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Emergent Bilingual Students PK-12 is in a Dual Language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your results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Add your objective here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C1BFE2-8EA0-48CA-84E5-D25025A59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709291"/>
              </p:ext>
            </p:extLst>
          </p:nvPr>
        </p:nvGraphicFramePr>
        <p:xfrm>
          <a:off x="679763" y="21122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9E61B0-8C50-4BE0-8E69-53206D7B392E}"/>
              </a:ext>
            </a:extLst>
          </p:cNvPr>
          <p:cNvSpPr txBox="1"/>
          <p:nvPr/>
        </p:nvSpPr>
        <p:spPr>
          <a:xfrm>
            <a:off x="982039" y="6283105"/>
            <a:ext cx="600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TEA 2019-2020 English Learner Program Report, EL Counts by Program</a:t>
            </a:r>
          </a:p>
        </p:txBody>
      </p:sp>
    </p:spTree>
    <p:extLst>
      <p:ext uri="{BB962C8B-B14F-4D97-AF65-F5344CB8AC3E}">
        <p14:creationId xmlns:p14="http://schemas.microsoft.com/office/powerpoint/2010/main" val="33692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Berl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A67D68B5F3949A4A52C31A36965B2" ma:contentTypeVersion="12" ma:contentTypeDescription="Create a new document." ma:contentTypeScope="" ma:versionID="bbc639611643509b49b4228366bc0936">
  <xsd:schema xmlns:xsd="http://www.w3.org/2001/XMLSchema" xmlns:xs="http://www.w3.org/2001/XMLSchema" xmlns:p="http://schemas.microsoft.com/office/2006/metadata/properties" xmlns:ns2="f9a4a544-89fe-4941-9121-ea3c9e93496f" xmlns:ns3="593818bd-2aea-4f69-a669-1679ee31027b" targetNamespace="http://schemas.microsoft.com/office/2006/metadata/properties" ma:root="true" ma:fieldsID="bb3a925d9a1dccafff6383949740ef4b" ns2:_="" ns3:_="">
    <xsd:import namespace="f9a4a544-89fe-4941-9121-ea3c9e93496f"/>
    <xsd:import namespace="593818bd-2aea-4f69-a669-1679ee310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4a544-89fe-4941-9121-ea3c9e934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818bd-2aea-4f69-a669-1679ee310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E97AE-457D-4A85-A277-C3F68F6EB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F2557-AD16-4EB8-9391-2136F7DE9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4a544-89fe-4941-9121-ea3c9e93496f"/>
    <ds:schemaRef ds:uri="593818bd-2aea-4f69-a669-1679ee310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228EE2-8334-414C-BCE3-F609995F6484}">
  <ds:schemaRefs>
    <ds:schemaRef ds:uri="http://schemas.microsoft.com/office/2006/documentManagement/types"/>
    <ds:schemaRef ds:uri="http://purl.org/dc/dcmitype/"/>
    <ds:schemaRef ds:uri="f9a4a544-89fe-4941-9121-ea3c9e93496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93818bd-2aea-4f69-a669-1679ee31027b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1227</Words>
  <Application>Microsoft Office PowerPoint</Application>
  <PresentationFormat>On-screen Show (4:3)</PresentationFormat>
  <Paragraphs>202</Paragraphs>
  <Slides>18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Trebuchet MS</vt:lpstr>
      <vt:lpstr>Verdana</vt:lpstr>
      <vt:lpstr>Wingdings</vt:lpstr>
      <vt:lpstr>2_Berlin</vt:lpstr>
      <vt:lpstr>Bilingual Education Funding Priorities</vt:lpstr>
      <vt:lpstr>Focus Areas</vt:lpstr>
      <vt:lpstr>Strategic Plan for Bilingual Education  (SB 560, 87R)</vt:lpstr>
      <vt:lpstr>State Strategic Plan Objectives</vt:lpstr>
      <vt:lpstr>State Strategic Plan Objectives</vt:lpstr>
      <vt:lpstr>Types of Bilingual/ESL Education Programs</vt:lpstr>
      <vt:lpstr>Why Dual Language Immersion Programs?</vt:lpstr>
      <vt:lpstr>Dual Language Expansion: What does it take?</vt:lpstr>
      <vt:lpstr>1 in 4 Emergent Bilingual Students PK-12 is in a Dual Language Program</vt:lpstr>
      <vt:lpstr>42% of Emergent Bilingual Students PK-3 in a Dual Language Program</vt:lpstr>
      <vt:lpstr>39% of Emergent Bilingual Students PK-5 in a Dual Language Program</vt:lpstr>
      <vt:lpstr>4% Emergent Bilingual Students 6th-12th in a Dual Language Program</vt:lpstr>
      <vt:lpstr>What’s the Cost of Dual Language Programs?</vt:lpstr>
      <vt:lpstr>What’s the Cost of Dual Language?</vt:lpstr>
      <vt:lpstr>What’s the Cost of Dual Language?</vt:lpstr>
      <vt:lpstr>What’s the Cost of Dual Language?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Goodman</dc:creator>
  <cp:lastModifiedBy>Chloe Sikes</cp:lastModifiedBy>
  <cp:revision>9</cp:revision>
  <dcterms:modified xsi:type="dcterms:W3CDTF">2021-11-29T20:01:07Z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0x010100AD4A67D68B5F3949A4A52C31A36965B2</vt:lpwstr>
  </property>
</Properties>
</file>