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3"/>
  </p:notesMasterIdLst>
  <p:sldIdLst>
    <p:sldId id="262" r:id="rId5"/>
    <p:sldId id="292" r:id="rId6"/>
    <p:sldId id="287" r:id="rId7"/>
    <p:sldId id="293" r:id="rId8"/>
    <p:sldId id="294" r:id="rId9"/>
    <p:sldId id="286" r:id="rId10"/>
    <p:sldId id="282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loe Sikes" initials="CS" lastIdx="2" clrIdx="0">
    <p:extLst>
      <p:ext uri="{19B8F6BF-5375-455C-9EA6-DF929625EA0E}">
        <p15:presenceInfo xmlns:p15="http://schemas.microsoft.com/office/powerpoint/2012/main" userId="S::chloe.sikes@idra.org::d7baf6e0-b185-4fcf-ad4a-e4ad449e3c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A63"/>
    <a:srgbClr val="114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BBB2CF-5905-2FC6-B464-F6FE0710EE51}" v="74" dt="2020-09-30T21:34:08.729"/>
    <p1510:client id="{711E0F55-1B75-29C9-DB3E-8BC1A2EB3202}" v="24" dt="2020-10-01T04:17:46.964"/>
    <p1510:client id="{765C382B-5A5D-41BC-917C-677DC77F54A3}" v="1618" dt="2020-10-01T14:10:44.638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e Sikes" userId="S::chloe.sikes@idra.org::d7baf6e0-b185-4fcf-ad4a-e4ad449e3c48" providerId="AD" clId="Web-{54BBB2CF-5905-2FC6-B464-F6FE0710EE51}"/>
    <pc:docChg chg="modSld">
      <pc:chgData name="Chloe Sikes" userId="S::chloe.sikes@idra.org::d7baf6e0-b185-4fcf-ad4a-e4ad449e3c48" providerId="AD" clId="Web-{54BBB2CF-5905-2FC6-B464-F6FE0710EE51}" dt="2020-09-30T21:34:08.416" v="70" actId="14100"/>
      <pc:docMkLst>
        <pc:docMk/>
      </pc:docMkLst>
      <pc:sldChg chg="modSp">
        <pc:chgData name="Chloe Sikes" userId="S::chloe.sikes@idra.org::d7baf6e0-b185-4fcf-ad4a-e4ad449e3c48" providerId="AD" clId="Web-{54BBB2CF-5905-2FC6-B464-F6FE0710EE51}" dt="2020-09-30T21:34:08.416" v="70" actId="14100"/>
        <pc:sldMkLst>
          <pc:docMk/>
          <pc:sldMk cId="3263914164" sldId="262"/>
        </pc:sldMkLst>
        <pc:spChg chg="mod">
          <ac:chgData name="Chloe Sikes" userId="S::chloe.sikes@idra.org::d7baf6e0-b185-4fcf-ad4a-e4ad449e3c48" providerId="AD" clId="Web-{54BBB2CF-5905-2FC6-B464-F6FE0710EE51}" dt="2020-09-30T21:33:36.822" v="12" actId="20577"/>
          <ac:spMkLst>
            <pc:docMk/>
            <pc:sldMk cId="3263914164" sldId="262"/>
            <ac:spMk id="2" creationId="{00000000-0000-0000-0000-000000000000}"/>
          </ac:spMkLst>
        </pc:spChg>
        <pc:spChg chg="mod">
          <ac:chgData name="Chloe Sikes" userId="S::chloe.sikes@idra.org::d7baf6e0-b185-4fcf-ad4a-e4ad449e3c48" providerId="AD" clId="Web-{54BBB2CF-5905-2FC6-B464-F6FE0710EE51}" dt="2020-09-30T21:34:08.416" v="70" actId="14100"/>
          <ac:spMkLst>
            <pc:docMk/>
            <pc:sldMk cId="3263914164" sldId="262"/>
            <ac:spMk id="3" creationId="{00000000-0000-0000-0000-000000000000}"/>
          </ac:spMkLst>
        </pc:spChg>
      </pc:sldChg>
    </pc:docChg>
  </pc:docChgLst>
  <pc:docChgLst>
    <pc:chgData name="Chloe Sikes" userId="d7baf6e0-b185-4fcf-ad4a-e4ad449e3c48" providerId="ADAL" clId="{765C382B-5A5D-41BC-917C-677DC77F54A3}"/>
    <pc:docChg chg="undo custSel mod addSld delSld modSld sldOrd">
      <pc:chgData name="Chloe Sikes" userId="d7baf6e0-b185-4fcf-ad4a-e4ad449e3c48" providerId="ADAL" clId="{765C382B-5A5D-41BC-917C-677DC77F54A3}" dt="2020-10-01T14:10:44.638" v="2368" actId="20577"/>
      <pc:docMkLst>
        <pc:docMk/>
      </pc:docMkLst>
      <pc:sldChg chg="addSp modSp modNotesTx">
        <pc:chgData name="Chloe Sikes" userId="d7baf6e0-b185-4fcf-ad4a-e4ad449e3c48" providerId="ADAL" clId="{765C382B-5A5D-41BC-917C-677DC77F54A3}" dt="2020-10-01T14:10:44.638" v="2368" actId="20577"/>
        <pc:sldMkLst>
          <pc:docMk/>
          <pc:sldMk cId="3263914164" sldId="262"/>
        </pc:sldMkLst>
        <pc:spChg chg="add mod">
          <ac:chgData name="Chloe Sikes" userId="d7baf6e0-b185-4fcf-ad4a-e4ad449e3c48" providerId="ADAL" clId="{765C382B-5A5D-41BC-917C-677DC77F54A3}" dt="2020-10-01T01:25:29.590" v="2120" actId="20577"/>
          <ac:spMkLst>
            <pc:docMk/>
            <pc:sldMk cId="3263914164" sldId="262"/>
            <ac:spMk id="4" creationId="{EEF5A5B0-DF4A-421F-B18B-DAFB826C1A5F}"/>
          </ac:spMkLst>
        </pc:spChg>
      </pc:sldChg>
      <pc:sldChg chg="modSp del">
        <pc:chgData name="Chloe Sikes" userId="d7baf6e0-b185-4fcf-ad4a-e4ad449e3c48" providerId="ADAL" clId="{765C382B-5A5D-41BC-917C-677DC77F54A3}" dt="2020-09-30T21:54:31.430" v="251" actId="2696"/>
        <pc:sldMkLst>
          <pc:docMk/>
          <pc:sldMk cId="1396708006" sldId="263"/>
        </pc:sldMkLst>
        <pc:spChg chg="mod">
          <ac:chgData name="Chloe Sikes" userId="d7baf6e0-b185-4fcf-ad4a-e4ad449e3c48" providerId="ADAL" clId="{765C382B-5A5D-41BC-917C-677DC77F54A3}" dt="2020-09-30T21:54:16.105" v="246" actId="255"/>
          <ac:spMkLst>
            <pc:docMk/>
            <pc:sldMk cId="1396708006" sldId="263"/>
            <ac:spMk id="2" creationId="{00000000-0000-0000-0000-000000000000}"/>
          </ac:spMkLst>
        </pc:spChg>
      </pc:sldChg>
      <pc:sldChg chg="modSp">
        <pc:chgData name="Chloe Sikes" userId="d7baf6e0-b185-4fcf-ad4a-e4ad449e3c48" providerId="ADAL" clId="{765C382B-5A5D-41BC-917C-677DC77F54A3}" dt="2020-09-30T21:54:49.394" v="265" actId="20577"/>
        <pc:sldMkLst>
          <pc:docMk/>
          <pc:sldMk cId="220740496" sldId="282"/>
        </pc:sldMkLst>
        <pc:spChg chg="mod">
          <ac:chgData name="Chloe Sikes" userId="d7baf6e0-b185-4fcf-ad4a-e4ad449e3c48" providerId="ADAL" clId="{765C382B-5A5D-41BC-917C-677DC77F54A3}" dt="2020-09-30T21:54:49.394" v="265" actId="20577"/>
          <ac:spMkLst>
            <pc:docMk/>
            <pc:sldMk cId="220740496" sldId="282"/>
            <ac:spMk id="4" creationId="{AC2E08AF-98B4-4F04-8998-C18BF8344FE2}"/>
          </ac:spMkLst>
        </pc:spChg>
      </pc:sldChg>
      <pc:sldChg chg="del">
        <pc:chgData name="Chloe Sikes" userId="d7baf6e0-b185-4fcf-ad4a-e4ad449e3c48" providerId="ADAL" clId="{765C382B-5A5D-41BC-917C-677DC77F54A3}" dt="2020-09-30T21:55:11.002" v="266" actId="2696"/>
        <pc:sldMkLst>
          <pc:docMk/>
          <pc:sldMk cId="3723033414" sldId="283"/>
        </pc:sldMkLst>
      </pc:sldChg>
      <pc:sldChg chg="del">
        <pc:chgData name="Chloe Sikes" userId="d7baf6e0-b185-4fcf-ad4a-e4ad449e3c48" providerId="ADAL" clId="{765C382B-5A5D-41BC-917C-677DC77F54A3}" dt="2020-09-30T21:54:27.099" v="250" actId="2696"/>
        <pc:sldMkLst>
          <pc:docMk/>
          <pc:sldMk cId="3778033024" sldId="285"/>
        </pc:sldMkLst>
      </pc:sldChg>
      <pc:sldChg chg="modSp">
        <pc:chgData name="Chloe Sikes" userId="d7baf6e0-b185-4fcf-ad4a-e4ad449e3c48" providerId="ADAL" clId="{765C382B-5A5D-41BC-917C-677DC77F54A3}" dt="2020-10-01T01:27:32.487" v="2133" actId="255"/>
        <pc:sldMkLst>
          <pc:docMk/>
          <pc:sldMk cId="1181126584" sldId="286"/>
        </pc:sldMkLst>
        <pc:graphicFrameChg chg="mod">
          <ac:chgData name="Chloe Sikes" userId="d7baf6e0-b185-4fcf-ad4a-e4ad449e3c48" providerId="ADAL" clId="{765C382B-5A5D-41BC-917C-677DC77F54A3}" dt="2020-10-01T01:27:32.487" v="2133" actId="255"/>
          <ac:graphicFrameMkLst>
            <pc:docMk/>
            <pc:sldMk cId="1181126584" sldId="286"/>
            <ac:graphicFrameMk id="5" creationId="{0E23CC1B-A4AF-43D6-8D94-3E34855B05DA}"/>
          </ac:graphicFrameMkLst>
        </pc:graphicFrameChg>
      </pc:sldChg>
      <pc:sldChg chg="addSp delSp modSp mod setBg modNotesTx">
        <pc:chgData name="Chloe Sikes" userId="d7baf6e0-b185-4fcf-ad4a-e4ad449e3c48" providerId="ADAL" clId="{765C382B-5A5D-41BC-917C-677DC77F54A3}" dt="2020-10-01T13:53:23.688" v="2350" actId="20577"/>
        <pc:sldMkLst>
          <pc:docMk/>
          <pc:sldMk cId="3012917832" sldId="287"/>
        </pc:sldMkLst>
        <pc:spChg chg="mod">
          <ac:chgData name="Chloe Sikes" userId="d7baf6e0-b185-4fcf-ad4a-e4ad449e3c48" providerId="ADAL" clId="{765C382B-5A5D-41BC-917C-677DC77F54A3}" dt="2020-09-30T22:16:52.753" v="637" actId="26606"/>
          <ac:spMkLst>
            <pc:docMk/>
            <pc:sldMk cId="3012917832" sldId="287"/>
            <ac:spMk id="2" creationId="{23349727-E25A-4897-AC38-355E82076AB3}"/>
          </ac:spMkLst>
        </pc:spChg>
        <pc:spChg chg="add del mod">
          <ac:chgData name="Chloe Sikes" userId="d7baf6e0-b185-4fcf-ad4a-e4ad449e3c48" providerId="ADAL" clId="{765C382B-5A5D-41BC-917C-677DC77F54A3}" dt="2020-09-30T22:15:09.405" v="632"/>
          <ac:spMkLst>
            <pc:docMk/>
            <pc:sldMk cId="3012917832" sldId="287"/>
            <ac:spMk id="3" creationId="{18ADE1A1-CDD3-48F1-8A6B-F535509A84D5}"/>
          </ac:spMkLst>
        </pc:spChg>
        <pc:spChg chg="add mod">
          <ac:chgData name="Chloe Sikes" userId="d7baf6e0-b185-4fcf-ad4a-e4ad449e3c48" providerId="ADAL" clId="{765C382B-5A5D-41BC-917C-677DC77F54A3}" dt="2020-10-01T01:19:55.971" v="1994" actId="20577"/>
          <ac:spMkLst>
            <pc:docMk/>
            <pc:sldMk cId="3012917832" sldId="287"/>
            <ac:spMk id="4" creationId="{232B7023-F7AD-4934-A9DD-E35A9A50E106}"/>
          </ac:spMkLst>
        </pc:spChg>
        <pc:spChg chg="add del mod">
          <ac:chgData name="Chloe Sikes" userId="d7baf6e0-b185-4fcf-ad4a-e4ad449e3c48" providerId="ADAL" clId="{765C382B-5A5D-41BC-917C-677DC77F54A3}" dt="2020-09-30T22:16:11.841" v="633" actId="478"/>
          <ac:spMkLst>
            <pc:docMk/>
            <pc:sldMk cId="3012917832" sldId="287"/>
            <ac:spMk id="5" creationId="{36A874A6-0660-49A0-A92E-46BE0CE30938}"/>
          </ac:spMkLst>
        </pc:spChg>
        <pc:spChg chg="mod ord">
          <ac:chgData name="Chloe Sikes" userId="d7baf6e0-b185-4fcf-ad4a-e4ad449e3c48" providerId="ADAL" clId="{765C382B-5A5D-41BC-917C-677DC77F54A3}" dt="2020-09-30T22:18:26.615" v="655" actId="20577"/>
          <ac:spMkLst>
            <pc:docMk/>
            <pc:sldMk cId="3012917832" sldId="287"/>
            <ac:spMk id="8" creationId="{8D96447F-FA4F-4D3F-A659-517FEEC09966}"/>
          </ac:spMkLst>
        </pc:spChg>
        <pc:spChg chg="add del">
          <ac:chgData name="Chloe Sikes" userId="d7baf6e0-b185-4fcf-ad4a-e4ad449e3c48" providerId="ADAL" clId="{765C382B-5A5D-41BC-917C-677DC77F54A3}" dt="2020-09-30T22:16:52.753" v="637" actId="26606"/>
          <ac:spMkLst>
            <pc:docMk/>
            <pc:sldMk cId="3012917832" sldId="287"/>
            <ac:spMk id="19" creationId="{6478287C-E119-4E9C-95B0-518478BD9D07}"/>
          </ac:spMkLst>
        </pc:spChg>
        <pc:spChg chg="add del">
          <ac:chgData name="Chloe Sikes" userId="d7baf6e0-b185-4fcf-ad4a-e4ad449e3c48" providerId="ADAL" clId="{765C382B-5A5D-41BC-917C-677DC77F54A3}" dt="2020-09-30T22:16:52.753" v="637" actId="26606"/>
          <ac:spMkLst>
            <pc:docMk/>
            <pc:sldMk cId="3012917832" sldId="287"/>
            <ac:spMk id="21" creationId="{EA4A294F-6D36-425B-8632-27FD6A284D09}"/>
          </ac:spMkLst>
        </pc:spChg>
        <pc:graphicFrameChg chg="del">
          <ac:chgData name="Chloe Sikes" userId="d7baf6e0-b185-4fcf-ad4a-e4ad449e3c48" providerId="ADAL" clId="{765C382B-5A5D-41BC-917C-677DC77F54A3}" dt="2020-09-30T21:52:13.510" v="39" actId="478"/>
          <ac:graphicFrameMkLst>
            <pc:docMk/>
            <pc:sldMk cId="3012917832" sldId="287"/>
            <ac:graphicFrameMk id="7" creationId="{4F96C5A2-CF59-4D4A-89DC-7CAD4DD9198F}"/>
          </ac:graphicFrameMkLst>
        </pc:graphicFrameChg>
        <pc:picChg chg="add mod modCrop">
          <ac:chgData name="Chloe Sikes" userId="d7baf6e0-b185-4fcf-ad4a-e4ad449e3c48" providerId="ADAL" clId="{765C382B-5A5D-41BC-917C-677DC77F54A3}" dt="2020-09-30T22:17:55.173" v="646" actId="1038"/>
          <ac:picMkLst>
            <pc:docMk/>
            <pc:sldMk cId="3012917832" sldId="287"/>
            <ac:picMk id="6" creationId="{C321DB82-581F-4198-A918-0072B136F102}"/>
          </ac:picMkLst>
        </pc:picChg>
        <pc:picChg chg="add del">
          <ac:chgData name="Chloe Sikes" userId="d7baf6e0-b185-4fcf-ad4a-e4ad449e3c48" providerId="ADAL" clId="{765C382B-5A5D-41BC-917C-677DC77F54A3}" dt="2020-09-30T22:16:52.753" v="637" actId="26606"/>
          <ac:picMkLst>
            <pc:docMk/>
            <pc:sldMk cId="3012917832" sldId="287"/>
            <ac:picMk id="13" creationId="{5321D838-2C7E-4177-9DD3-DAC78324A2B2}"/>
          </ac:picMkLst>
        </pc:picChg>
        <pc:picChg chg="add del">
          <ac:chgData name="Chloe Sikes" userId="d7baf6e0-b185-4fcf-ad4a-e4ad449e3c48" providerId="ADAL" clId="{765C382B-5A5D-41BC-917C-677DC77F54A3}" dt="2020-09-30T22:16:52.753" v="637" actId="26606"/>
          <ac:picMkLst>
            <pc:docMk/>
            <pc:sldMk cId="3012917832" sldId="287"/>
            <ac:picMk id="15" creationId="{224C28B3-E902-49D1-98A0-582D277A0E00}"/>
          </ac:picMkLst>
        </pc:picChg>
        <pc:picChg chg="add del">
          <ac:chgData name="Chloe Sikes" userId="d7baf6e0-b185-4fcf-ad4a-e4ad449e3c48" providerId="ADAL" clId="{765C382B-5A5D-41BC-917C-677DC77F54A3}" dt="2020-09-30T22:16:52.753" v="637" actId="26606"/>
          <ac:picMkLst>
            <pc:docMk/>
            <pc:sldMk cId="3012917832" sldId="287"/>
            <ac:picMk id="17" creationId="{F3A6C14C-E755-4A02-821B-6EA2D4C9F20D}"/>
          </ac:picMkLst>
        </pc:picChg>
      </pc:sldChg>
      <pc:sldChg chg="del">
        <pc:chgData name="Chloe Sikes" userId="d7baf6e0-b185-4fcf-ad4a-e4ad449e3c48" providerId="ADAL" clId="{765C382B-5A5D-41BC-917C-677DC77F54A3}" dt="2020-09-30T21:54:25.160" v="248" actId="2696"/>
        <pc:sldMkLst>
          <pc:docMk/>
          <pc:sldMk cId="166355915" sldId="288"/>
        </pc:sldMkLst>
      </pc:sldChg>
      <pc:sldChg chg="del">
        <pc:chgData name="Chloe Sikes" userId="d7baf6e0-b185-4fcf-ad4a-e4ad449e3c48" providerId="ADAL" clId="{765C382B-5A5D-41BC-917C-677DC77F54A3}" dt="2020-09-30T21:54:25.992" v="249" actId="2696"/>
        <pc:sldMkLst>
          <pc:docMk/>
          <pc:sldMk cId="1188301923" sldId="289"/>
        </pc:sldMkLst>
      </pc:sldChg>
      <pc:sldChg chg="del">
        <pc:chgData name="Chloe Sikes" userId="d7baf6e0-b185-4fcf-ad4a-e4ad449e3c48" providerId="ADAL" clId="{765C382B-5A5D-41BC-917C-677DC77F54A3}" dt="2020-09-30T21:54:23.840" v="247" actId="2696"/>
        <pc:sldMkLst>
          <pc:docMk/>
          <pc:sldMk cId="2709789824" sldId="290"/>
        </pc:sldMkLst>
      </pc:sldChg>
      <pc:sldChg chg="addSp delSp modSp del">
        <pc:chgData name="Chloe Sikes" userId="d7baf6e0-b185-4fcf-ad4a-e4ad449e3c48" providerId="ADAL" clId="{765C382B-5A5D-41BC-917C-677DC77F54A3}" dt="2020-09-30T21:52:41.607" v="86" actId="2696"/>
        <pc:sldMkLst>
          <pc:docMk/>
          <pc:sldMk cId="3796029224" sldId="291"/>
        </pc:sldMkLst>
        <pc:spChg chg="add mod">
          <ac:chgData name="Chloe Sikes" userId="d7baf6e0-b185-4fcf-ad4a-e4ad449e3c48" providerId="ADAL" clId="{765C382B-5A5D-41BC-917C-677DC77F54A3}" dt="2020-09-30T21:52:36.511" v="85" actId="5793"/>
          <ac:spMkLst>
            <pc:docMk/>
            <pc:sldMk cId="3796029224" sldId="291"/>
            <ac:spMk id="3" creationId="{0B0FA37A-52AF-4617-9A36-77175438B405}"/>
          </ac:spMkLst>
        </pc:spChg>
        <pc:grpChg chg="del">
          <ac:chgData name="Chloe Sikes" userId="d7baf6e0-b185-4fcf-ad4a-e4ad449e3c48" providerId="ADAL" clId="{765C382B-5A5D-41BC-917C-677DC77F54A3}" dt="2020-09-30T21:52:34.993" v="84" actId="478"/>
          <ac:grpSpMkLst>
            <pc:docMk/>
            <pc:sldMk cId="3796029224" sldId="291"/>
            <ac:grpSpMk id="19" creationId="{A6DA74CC-C435-4DCF-91DF-AB54CE1A946C}"/>
          </ac:grpSpMkLst>
        </pc:grpChg>
        <pc:graphicFrameChg chg="del">
          <ac:chgData name="Chloe Sikes" userId="d7baf6e0-b185-4fcf-ad4a-e4ad449e3c48" providerId="ADAL" clId="{765C382B-5A5D-41BC-917C-677DC77F54A3}" dt="2020-09-30T21:52:32.903" v="83" actId="478"/>
          <ac:graphicFrameMkLst>
            <pc:docMk/>
            <pc:sldMk cId="3796029224" sldId="291"/>
            <ac:graphicFrameMk id="7" creationId="{4F96C5A2-CF59-4D4A-89DC-7CAD4DD9198F}"/>
          </ac:graphicFrameMkLst>
        </pc:graphicFrameChg>
      </pc:sldChg>
      <pc:sldChg chg="addSp delSp modSp add">
        <pc:chgData name="Chloe Sikes" userId="d7baf6e0-b185-4fcf-ad4a-e4ad449e3c48" providerId="ADAL" clId="{765C382B-5A5D-41BC-917C-677DC77F54A3}" dt="2020-10-01T14:09:58.451" v="2367" actId="1035"/>
        <pc:sldMkLst>
          <pc:docMk/>
          <pc:sldMk cId="1598257914" sldId="292"/>
        </pc:sldMkLst>
        <pc:spChg chg="mod">
          <ac:chgData name="Chloe Sikes" userId="d7baf6e0-b185-4fcf-ad4a-e4ad449e3c48" providerId="ADAL" clId="{765C382B-5A5D-41BC-917C-677DC77F54A3}" dt="2020-09-30T22:06:57.884" v="482" actId="122"/>
          <ac:spMkLst>
            <pc:docMk/>
            <pc:sldMk cId="1598257914" sldId="292"/>
            <ac:spMk id="2" creationId="{467AFD29-EC92-40DD-ADC1-BBAD64D6A6EE}"/>
          </ac:spMkLst>
        </pc:spChg>
        <pc:spChg chg="mod">
          <ac:chgData name="Chloe Sikes" userId="d7baf6e0-b185-4fcf-ad4a-e4ad449e3c48" providerId="ADAL" clId="{765C382B-5A5D-41BC-917C-677DC77F54A3}" dt="2020-10-01T01:22:56.442" v="2106" actId="20577"/>
          <ac:spMkLst>
            <pc:docMk/>
            <pc:sldMk cId="1598257914" sldId="292"/>
            <ac:spMk id="3" creationId="{F15E4726-90B6-4EAA-A0D8-93EB1A55C894}"/>
          </ac:spMkLst>
        </pc:spChg>
        <pc:spChg chg="add mod">
          <ac:chgData name="Chloe Sikes" userId="d7baf6e0-b185-4fcf-ad4a-e4ad449e3c48" providerId="ADAL" clId="{765C382B-5A5D-41BC-917C-677DC77F54A3}" dt="2020-10-01T14:09:58.451" v="2367" actId="1035"/>
          <ac:spMkLst>
            <pc:docMk/>
            <pc:sldMk cId="1598257914" sldId="292"/>
            <ac:spMk id="4" creationId="{1511FC60-C612-4A51-9F8A-A30BC6C7092E}"/>
          </ac:spMkLst>
        </pc:spChg>
        <pc:spChg chg="add del mod">
          <ac:chgData name="Chloe Sikes" userId="d7baf6e0-b185-4fcf-ad4a-e4ad449e3c48" providerId="ADAL" clId="{765C382B-5A5D-41BC-917C-677DC77F54A3}" dt="2020-10-01T13:10:06.150" v="2164" actId="478"/>
          <ac:spMkLst>
            <pc:docMk/>
            <pc:sldMk cId="1598257914" sldId="292"/>
            <ac:spMk id="5" creationId="{A37CEF37-4439-4E6C-8A56-97C5ED17A21B}"/>
          </ac:spMkLst>
        </pc:spChg>
      </pc:sldChg>
      <pc:sldChg chg="add del">
        <pc:chgData name="Chloe Sikes" userId="d7baf6e0-b185-4fcf-ad4a-e4ad449e3c48" providerId="ADAL" clId="{765C382B-5A5D-41BC-917C-677DC77F54A3}" dt="2020-09-30T21:52:50.680" v="88" actId="2696"/>
        <pc:sldMkLst>
          <pc:docMk/>
          <pc:sldMk cId="1422714687" sldId="293"/>
        </pc:sldMkLst>
      </pc:sldChg>
      <pc:sldChg chg="addSp delSp modSp add ord addCm">
        <pc:chgData name="Chloe Sikes" userId="d7baf6e0-b185-4fcf-ad4a-e4ad449e3c48" providerId="ADAL" clId="{765C382B-5A5D-41BC-917C-677DC77F54A3}" dt="2020-10-01T13:11:16.745" v="2168" actId="478"/>
        <pc:sldMkLst>
          <pc:docMk/>
          <pc:sldMk cId="2614477741" sldId="293"/>
        </pc:sldMkLst>
        <pc:spChg chg="mod">
          <ac:chgData name="Chloe Sikes" userId="d7baf6e0-b185-4fcf-ad4a-e4ad449e3c48" providerId="ADAL" clId="{765C382B-5A5D-41BC-917C-677DC77F54A3}" dt="2020-09-30T21:53:06.173" v="141" actId="20577"/>
          <ac:spMkLst>
            <pc:docMk/>
            <pc:sldMk cId="2614477741" sldId="293"/>
            <ac:spMk id="2" creationId="{882B3BFF-69A9-49B6-A764-3F59DAC3BF27}"/>
          </ac:spMkLst>
        </pc:spChg>
        <pc:spChg chg="mod">
          <ac:chgData name="Chloe Sikes" userId="d7baf6e0-b185-4fcf-ad4a-e4ad449e3c48" providerId="ADAL" clId="{765C382B-5A5D-41BC-917C-677DC77F54A3}" dt="2020-10-01T01:23:15.662" v="2107" actId="255"/>
          <ac:spMkLst>
            <pc:docMk/>
            <pc:sldMk cId="2614477741" sldId="293"/>
            <ac:spMk id="3" creationId="{703919A1-1CEF-4501-8126-55A34E954DBA}"/>
          </ac:spMkLst>
        </pc:spChg>
        <pc:spChg chg="mod">
          <ac:chgData name="Chloe Sikes" userId="d7baf6e0-b185-4fcf-ad4a-e4ad449e3c48" providerId="ADAL" clId="{765C382B-5A5D-41BC-917C-677DC77F54A3}" dt="2020-10-01T13:10:56.801" v="2165" actId="14100"/>
          <ac:spMkLst>
            <pc:docMk/>
            <pc:sldMk cId="2614477741" sldId="293"/>
            <ac:spMk id="4" creationId="{F9688F44-CAD4-4544-A1B3-4C9278C4F25A}"/>
          </ac:spMkLst>
        </pc:spChg>
        <pc:spChg chg="add mod">
          <ac:chgData name="Chloe Sikes" userId="d7baf6e0-b185-4fcf-ad4a-e4ad449e3c48" providerId="ADAL" clId="{765C382B-5A5D-41BC-917C-677DC77F54A3}" dt="2020-10-01T01:25:07.970" v="2109" actId="255"/>
          <ac:spMkLst>
            <pc:docMk/>
            <pc:sldMk cId="2614477741" sldId="293"/>
            <ac:spMk id="5" creationId="{BA3A2965-5166-466A-B5CC-D2B6E86AA140}"/>
          </ac:spMkLst>
        </pc:spChg>
        <pc:spChg chg="add mod">
          <ac:chgData name="Chloe Sikes" userId="d7baf6e0-b185-4fcf-ad4a-e4ad449e3c48" providerId="ADAL" clId="{765C382B-5A5D-41BC-917C-677DC77F54A3}" dt="2020-10-01T01:25:07.970" v="2109" actId="255"/>
          <ac:spMkLst>
            <pc:docMk/>
            <pc:sldMk cId="2614477741" sldId="293"/>
            <ac:spMk id="6" creationId="{7403FF5D-B8F8-4D7D-9FC3-380BB4B90776}"/>
          </ac:spMkLst>
        </pc:spChg>
        <pc:spChg chg="add del mod">
          <ac:chgData name="Chloe Sikes" userId="d7baf6e0-b185-4fcf-ad4a-e4ad449e3c48" providerId="ADAL" clId="{765C382B-5A5D-41BC-917C-677DC77F54A3}" dt="2020-10-01T13:11:16.745" v="2168" actId="478"/>
          <ac:spMkLst>
            <pc:docMk/>
            <pc:sldMk cId="2614477741" sldId="293"/>
            <ac:spMk id="7" creationId="{5177BF19-4D3C-4621-8B6E-F6A213F53370}"/>
          </ac:spMkLst>
        </pc:spChg>
      </pc:sldChg>
      <pc:sldChg chg="addSp delSp modSp add mod setBg">
        <pc:chgData name="Chloe Sikes" userId="d7baf6e0-b185-4fcf-ad4a-e4ad449e3c48" providerId="ADAL" clId="{765C382B-5A5D-41BC-917C-677DC77F54A3}" dt="2020-10-01T13:53:10.949" v="2349" actId="20577"/>
        <pc:sldMkLst>
          <pc:docMk/>
          <pc:sldMk cId="1791338776" sldId="294"/>
        </pc:sldMkLst>
        <pc:spChg chg="del mod">
          <ac:chgData name="Chloe Sikes" userId="d7baf6e0-b185-4fcf-ad4a-e4ad449e3c48" providerId="ADAL" clId="{765C382B-5A5D-41BC-917C-677DC77F54A3}" dt="2020-10-01T13:14:01.805" v="2176"/>
          <ac:spMkLst>
            <pc:docMk/>
            <pc:sldMk cId="1791338776" sldId="294"/>
            <ac:spMk id="2" creationId="{F4D38B4D-0DD1-4FEA-ACBD-32D899B52B2E}"/>
          </ac:spMkLst>
        </pc:spChg>
        <pc:spChg chg="del">
          <ac:chgData name="Chloe Sikes" userId="d7baf6e0-b185-4fcf-ad4a-e4ad449e3c48" providerId="ADAL" clId="{765C382B-5A5D-41BC-917C-677DC77F54A3}" dt="2020-10-01T13:13:04.332" v="2170"/>
          <ac:spMkLst>
            <pc:docMk/>
            <pc:sldMk cId="1791338776" sldId="294"/>
            <ac:spMk id="3" creationId="{6FA499B7-7C10-453D-B0B9-F8EDC1CCF8FC}"/>
          </ac:spMkLst>
        </pc:spChg>
        <pc:spChg chg="del mod">
          <ac:chgData name="Chloe Sikes" userId="d7baf6e0-b185-4fcf-ad4a-e4ad449e3c48" providerId="ADAL" clId="{765C382B-5A5D-41BC-917C-677DC77F54A3}" dt="2020-10-01T13:14:01.805" v="2176"/>
          <ac:spMkLst>
            <pc:docMk/>
            <pc:sldMk cId="1791338776" sldId="294"/>
            <ac:spMk id="4" creationId="{E057B8C1-DDEF-453C-968A-A26C4BB07756}"/>
          </ac:spMkLst>
        </pc:spChg>
        <pc:spChg chg="add del mod">
          <ac:chgData name="Chloe Sikes" userId="d7baf6e0-b185-4fcf-ad4a-e4ad449e3c48" providerId="ADAL" clId="{765C382B-5A5D-41BC-917C-677DC77F54A3}" dt="2020-10-01T13:14:17.966" v="2177"/>
          <ac:spMkLst>
            <pc:docMk/>
            <pc:sldMk cId="1791338776" sldId="294"/>
            <ac:spMk id="5" creationId="{29A89C48-7402-4D87-A93D-BAD07C119815}"/>
          </ac:spMkLst>
        </pc:spChg>
        <pc:spChg chg="add del mod">
          <ac:chgData name="Chloe Sikes" userId="d7baf6e0-b185-4fcf-ad4a-e4ad449e3c48" providerId="ADAL" clId="{765C382B-5A5D-41BC-917C-677DC77F54A3}" dt="2020-10-01T13:14:32.632" v="2179"/>
          <ac:spMkLst>
            <pc:docMk/>
            <pc:sldMk cId="1791338776" sldId="294"/>
            <ac:spMk id="6" creationId="{F62A9926-BAE8-40CB-B27C-0E093F48322A}"/>
          </ac:spMkLst>
        </pc:spChg>
        <pc:spChg chg="add del mod">
          <ac:chgData name="Chloe Sikes" userId="d7baf6e0-b185-4fcf-ad4a-e4ad449e3c48" providerId="ADAL" clId="{765C382B-5A5D-41BC-917C-677DC77F54A3}" dt="2020-10-01T13:14:32.632" v="2179"/>
          <ac:spMkLst>
            <pc:docMk/>
            <pc:sldMk cId="1791338776" sldId="294"/>
            <ac:spMk id="7" creationId="{79038129-002B-4856-8251-7EC42D63EB68}"/>
          </ac:spMkLst>
        </pc:spChg>
        <pc:spChg chg="add mod">
          <ac:chgData name="Chloe Sikes" userId="d7baf6e0-b185-4fcf-ad4a-e4ad449e3c48" providerId="ADAL" clId="{765C382B-5A5D-41BC-917C-677DC77F54A3}" dt="2020-10-01T13:15:25.980" v="2318" actId="20577"/>
          <ac:spMkLst>
            <pc:docMk/>
            <pc:sldMk cId="1791338776" sldId="294"/>
            <ac:spMk id="8" creationId="{453F6507-C532-4CB6-B5BB-D0197A5F7BC8}"/>
          </ac:spMkLst>
        </pc:spChg>
        <pc:spChg chg="add mod">
          <ac:chgData name="Chloe Sikes" userId="d7baf6e0-b185-4fcf-ad4a-e4ad449e3c48" providerId="ADAL" clId="{765C382B-5A5D-41BC-917C-677DC77F54A3}" dt="2020-10-01T13:53:10.949" v="2349" actId="20577"/>
          <ac:spMkLst>
            <pc:docMk/>
            <pc:sldMk cId="1791338776" sldId="294"/>
            <ac:spMk id="9" creationId="{9794DDA4-2239-4583-8FA5-F120BC274074}"/>
          </ac:spMkLst>
        </pc:spChg>
        <pc:spChg chg="add del">
          <ac:chgData name="Chloe Sikes" userId="d7baf6e0-b185-4fcf-ad4a-e4ad449e3c48" providerId="ADAL" clId="{765C382B-5A5D-41BC-917C-677DC77F54A3}" dt="2020-10-01T13:13:31.320" v="2173" actId="26606"/>
          <ac:spMkLst>
            <pc:docMk/>
            <pc:sldMk cId="1791338776" sldId="294"/>
            <ac:spMk id="77" creationId="{6478287C-E119-4E9C-95B0-518478BD9D07}"/>
          </ac:spMkLst>
        </pc:spChg>
        <pc:spChg chg="add del">
          <ac:chgData name="Chloe Sikes" userId="d7baf6e0-b185-4fcf-ad4a-e4ad449e3c48" providerId="ADAL" clId="{765C382B-5A5D-41BC-917C-677DC77F54A3}" dt="2020-10-01T13:13:31.320" v="2173" actId="26606"/>
          <ac:spMkLst>
            <pc:docMk/>
            <pc:sldMk cId="1791338776" sldId="294"/>
            <ac:spMk id="79" creationId="{EA4A294F-6D36-425B-8632-27FD6A284D09}"/>
          </ac:spMkLst>
        </pc:spChg>
        <pc:spChg chg="add del">
          <ac:chgData name="Chloe Sikes" userId="d7baf6e0-b185-4fcf-ad4a-e4ad449e3c48" providerId="ADAL" clId="{765C382B-5A5D-41BC-917C-677DC77F54A3}" dt="2020-10-01T13:13:31.320" v="2173" actId="26606"/>
          <ac:spMkLst>
            <pc:docMk/>
            <pc:sldMk cId="1791338776" sldId="294"/>
            <ac:spMk id="81" creationId="{C610D2AE-07EF-436A-9755-AA8DF4B933A4}"/>
          </ac:spMkLst>
        </pc:spChg>
        <pc:spChg chg="add del">
          <ac:chgData name="Chloe Sikes" userId="d7baf6e0-b185-4fcf-ad4a-e4ad449e3c48" providerId="ADAL" clId="{765C382B-5A5D-41BC-917C-677DC77F54A3}" dt="2020-10-01T13:13:31.320" v="2173" actId="26606"/>
          <ac:spMkLst>
            <pc:docMk/>
            <pc:sldMk cId="1791338776" sldId="294"/>
            <ac:spMk id="85" creationId="{CF2D8AD5-434A-4C0E-9F5B-C1AFD645F364}"/>
          </ac:spMkLst>
        </pc:spChg>
        <pc:spChg chg="add del">
          <ac:chgData name="Chloe Sikes" userId="d7baf6e0-b185-4fcf-ad4a-e4ad449e3c48" providerId="ADAL" clId="{765C382B-5A5D-41BC-917C-677DC77F54A3}" dt="2020-10-01T13:13:46.017" v="2175" actId="26606"/>
          <ac:spMkLst>
            <pc:docMk/>
            <pc:sldMk cId="1791338776" sldId="294"/>
            <ac:spMk id="1031" creationId="{6478287C-E119-4E9C-95B0-518478BD9D07}"/>
          </ac:spMkLst>
        </pc:spChg>
        <pc:spChg chg="add del">
          <ac:chgData name="Chloe Sikes" userId="d7baf6e0-b185-4fcf-ad4a-e4ad449e3c48" providerId="ADAL" clId="{765C382B-5A5D-41BC-917C-677DC77F54A3}" dt="2020-10-01T13:13:46.017" v="2175" actId="26606"/>
          <ac:spMkLst>
            <pc:docMk/>
            <pc:sldMk cId="1791338776" sldId="294"/>
            <ac:spMk id="1032" creationId="{EA4A294F-6D36-425B-8632-27FD6A284D09}"/>
          </ac:spMkLst>
        </pc:spChg>
        <pc:picChg chg="add del">
          <ac:chgData name="Chloe Sikes" userId="d7baf6e0-b185-4fcf-ad4a-e4ad449e3c48" providerId="ADAL" clId="{765C382B-5A5D-41BC-917C-677DC77F54A3}" dt="2020-10-01T13:13:31.320" v="2173" actId="26606"/>
          <ac:picMkLst>
            <pc:docMk/>
            <pc:sldMk cId="1791338776" sldId="294"/>
            <ac:picMk id="71" creationId="{5321D838-2C7E-4177-9DD3-DAC78324A2B2}"/>
          </ac:picMkLst>
        </pc:picChg>
        <pc:picChg chg="add del">
          <ac:chgData name="Chloe Sikes" userId="d7baf6e0-b185-4fcf-ad4a-e4ad449e3c48" providerId="ADAL" clId="{765C382B-5A5D-41BC-917C-677DC77F54A3}" dt="2020-10-01T13:13:31.320" v="2173" actId="26606"/>
          <ac:picMkLst>
            <pc:docMk/>
            <pc:sldMk cId="1791338776" sldId="294"/>
            <ac:picMk id="73" creationId="{224C28B3-E902-49D1-98A0-582D277A0E00}"/>
          </ac:picMkLst>
        </pc:picChg>
        <pc:picChg chg="add del">
          <ac:chgData name="Chloe Sikes" userId="d7baf6e0-b185-4fcf-ad4a-e4ad449e3c48" providerId="ADAL" clId="{765C382B-5A5D-41BC-917C-677DC77F54A3}" dt="2020-10-01T13:13:31.320" v="2173" actId="26606"/>
          <ac:picMkLst>
            <pc:docMk/>
            <pc:sldMk cId="1791338776" sldId="294"/>
            <ac:picMk id="75" creationId="{F3A6C14C-E755-4A02-821B-6EA2D4C9F20D}"/>
          </ac:picMkLst>
        </pc:picChg>
        <pc:picChg chg="add del">
          <ac:chgData name="Chloe Sikes" userId="d7baf6e0-b185-4fcf-ad4a-e4ad449e3c48" providerId="ADAL" clId="{765C382B-5A5D-41BC-917C-677DC77F54A3}" dt="2020-10-01T13:13:31.320" v="2173" actId="26606"/>
          <ac:picMkLst>
            <pc:docMk/>
            <pc:sldMk cId="1791338776" sldId="294"/>
            <ac:picMk id="83" creationId="{6CACDD17-9043-46DF-882D-420365B79C18}"/>
          </ac:picMkLst>
        </pc:picChg>
        <pc:picChg chg="add del">
          <ac:chgData name="Chloe Sikes" userId="d7baf6e0-b185-4fcf-ad4a-e4ad449e3c48" providerId="ADAL" clId="{765C382B-5A5D-41BC-917C-677DC77F54A3}" dt="2020-10-01T13:13:31.320" v="2173" actId="26606"/>
          <ac:picMkLst>
            <pc:docMk/>
            <pc:sldMk cId="1791338776" sldId="294"/>
            <ac:picMk id="87" creationId="{E92B246D-47CC-40F8-8DE7-B65D409E945E}"/>
          </ac:picMkLst>
        </pc:picChg>
        <pc:picChg chg="add mod">
          <ac:chgData name="Chloe Sikes" userId="d7baf6e0-b185-4fcf-ad4a-e4ad449e3c48" providerId="ADAL" clId="{765C382B-5A5D-41BC-917C-677DC77F54A3}" dt="2020-10-01T13:15:15.377" v="2285" actId="1037"/>
          <ac:picMkLst>
            <pc:docMk/>
            <pc:sldMk cId="1791338776" sldId="294"/>
            <ac:picMk id="1026" creationId="{2066976A-78EF-485A-9631-7B24E66EEC41}"/>
          </ac:picMkLst>
        </pc:picChg>
        <pc:picChg chg="add del">
          <ac:chgData name="Chloe Sikes" userId="d7baf6e0-b185-4fcf-ad4a-e4ad449e3c48" providerId="ADAL" clId="{765C382B-5A5D-41BC-917C-677DC77F54A3}" dt="2020-10-01T13:13:46.017" v="2175" actId="26606"/>
          <ac:picMkLst>
            <pc:docMk/>
            <pc:sldMk cId="1791338776" sldId="294"/>
            <ac:picMk id="1028" creationId="{5321D838-2C7E-4177-9DD3-DAC78324A2B2}"/>
          </ac:picMkLst>
        </pc:picChg>
        <pc:picChg chg="add del">
          <ac:chgData name="Chloe Sikes" userId="d7baf6e0-b185-4fcf-ad4a-e4ad449e3c48" providerId="ADAL" clId="{765C382B-5A5D-41BC-917C-677DC77F54A3}" dt="2020-10-01T13:13:46.017" v="2175" actId="26606"/>
          <ac:picMkLst>
            <pc:docMk/>
            <pc:sldMk cId="1791338776" sldId="294"/>
            <ac:picMk id="1029" creationId="{224C28B3-E902-49D1-98A0-582D277A0E00}"/>
          </ac:picMkLst>
        </pc:picChg>
        <pc:picChg chg="add del">
          <ac:chgData name="Chloe Sikes" userId="d7baf6e0-b185-4fcf-ad4a-e4ad449e3c48" providerId="ADAL" clId="{765C382B-5A5D-41BC-917C-677DC77F54A3}" dt="2020-10-01T13:13:46.017" v="2175" actId="26606"/>
          <ac:picMkLst>
            <pc:docMk/>
            <pc:sldMk cId="1791338776" sldId="294"/>
            <ac:picMk id="1030" creationId="{F3A6C14C-E755-4A02-821B-6EA2D4C9F20D}"/>
          </ac:picMkLst>
        </pc:picChg>
      </pc:sldChg>
    </pc:docChg>
  </pc:docChgLst>
  <pc:docChgLst>
    <pc:chgData name="Ana Ramon" userId="S::ana.ramon@idra.org::df2c996a-7416-43b3-b3a1-bd76449d1fba" providerId="AD" clId="Web-{711E0F55-1B75-29C9-DB3E-8BC1A2EB3202}"/>
    <pc:docChg chg="modSld">
      <pc:chgData name="Ana Ramon" userId="S::ana.ramon@idra.org::df2c996a-7416-43b3-b3a1-bd76449d1fba" providerId="AD" clId="Web-{711E0F55-1B75-29C9-DB3E-8BC1A2EB3202}" dt="2020-10-01T04:17:46.964" v="22" actId="20577"/>
      <pc:docMkLst>
        <pc:docMk/>
      </pc:docMkLst>
      <pc:sldChg chg="modSp">
        <pc:chgData name="Ana Ramon" userId="S::ana.ramon@idra.org::df2c996a-7416-43b3-b3a1-bd76449d1fba" providerId="AD" clId="Web-{711E0F55-1B75-29C9-DB3E-8BC1A2EB3202}" dt="2020-10-01T04:16:47.882" v="12" actId="20577"/>
        <pc:sldMkLst>
          <pc:docMk/>
          <pc:sldMk cId="220740496" sldId="282"/>
        </pc:sldMkLst>
        <pc:spChg chg="mod">
          <ac:chgData name="Ana Ramon" userId="S::ana.ramon@idra.org::df2c996a-7416-43b3-b3a1-bd76449d1fba" providerId="AD" clId="Web-{711E0F55-1B75-29C9-DB3E-8BC1A2EB3202}" dt="2020-10-01T04:16:47.882" v="12" actId="20577"/>
          <ac:spMkLst>
            <pc:docMk/>
            <pc:sldMk cId="220740496" sldId="282"/>
            <ac:spMk id="4" creationId="{AC2E08AF-98B4-4F04-8998-C18BF8344FE2}"/>
          </ac:spMkLst>
        </pc:spChg>
      </pc:sldChg>
      <pc:sldChg chg="modSp">
        <pc:chgData name="Ana Ramon" userId="S::ana.ramon@idra.org::df2c996a-7416-43b3-b3a1-bd76449d1fba" providerId="AD" clId="Web-{711E0F55-1B75-29C9-DB3E-8BC1A2EB3202}" dt="2020-10-01T04:17:45.979" v="20" actId="20577"/>
        <pc:sldMkLst>
          <pc:docMk/>
          <pc:sldMk cId="1181126584" sldId="286"/>
        </pc:sldMkLst>
        <pc:spChg chg="mod">
          <ac:chgData name="Ana Ramon" userId="S::ana.ramon@idra.org::df2c996a-7416-43b3-b3a1-bd76449d1fba" providerId="AD" clId="Web-{711E0F55-1B75-29C9-DB3E-8BC1A2EB3202}" dt="2020-10-01T04:17:45.979" v="20" actId="20577"/>
          <ac:spMkLst>
            <pc:docMk/>
            <pc:sldMk cId="1181126584" sldId="286"/>
            <ac:spMk id="2" creationId="{BE36E694-B361-4D1B-A4D0-54C011C90DEF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1T08:11:05.964" idx="2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523DD-FA42-443E-95DE-B0B2C7CE9812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B71EBB9-3EC1-4F04-BDED-2C8978A72758}">
      <dgm:prSet custT="1"/>
      <dgm:spPr/>
      <dgm:t>
        <a:bodyPr/>
        <a:lstStyle/>
        <a:p>
          <a:r>
            <a:rPr lang="en-US" sz="1800"/>
            <a:t>Prioritize</a:t>
          </a:r>
        </a:p>
      </dgm:t>
    </dgm:pt>
    <dgm:pt modelId="{5D3FD7C9-C38C-4B52-BC15-82430BC7304C}" type="parTrans" cxnId="{4705E24F-7467-4215-9F2E-0B26B2091D80}">
      <dgm:prSet/>
      <dgm:spPr/>
      <dgm:t>
        <a:bodyPr/>
        <a:lstStyle/>
        <a:p>
          <a:endParaRPr lang="en-US" sz="1800"/>
        </a:p>
      </dgm:t>
    </dgm:pt>
    <dgm:pt modelId="{DE7CBBFA-0C4F-441B-B898-40BCD598E92E}" type="sibTrans" cxnId="{4705E24F-7467-4215-9F2E-0B26B2091D80}">
      <dgm:prSet/>
      <dgm:spPr/>
      <dgm:t>
        <a:bodyPr/>
        <a:lstStyle/>
        <a:p>
          <a:endParaRPr lang="en-US" sz="1800"/>
        </a:p>
      </dgm:t>
    </dgm:pt>
    <dgm:pt modelId="{93FF7B5C-378F-4E83-AB73-A8861BF811AB}">
      <dgm:prSet custT="1"/>
      <dgm:spPr/>
      <dgm:t>
        <a:bodyPr/>
        <a:lstStyle/>
        <a:p>
          <a:r>
            <a:rPr lang="en-US" sz="1600"/>
            <a:t>Prioritize safe learning environments for underserved groups: Young children, English learners, and students with special needs </a:t>
          </a:r>
        </a:p>
      </dgm:t>
    </dgm:pt>
    <dgm:pt modelId="{D2C1B6EE-9D5D-470F-A9B1-A1AF5D264BE1}" type="parTrans" cxnId="{41E7CDE3-ADB8-41CC-9B3B-2760B0D93601}">
      <dgm:prSet/>
      <dgm:spPr/>
      <dgm:t>
        <a:bodyPr/>
        <a:lstStyle/>
        <a:p>
          <a:endParaRPr lang="en-US" sz="1800"/>
        </a:p>
      </dgm:t>
    </dgm:pt>
    <dgm:pt modelId="{458E5AA2-ECBB-4CD6-B34A-5D8F645C8D64}" type="sibTrans" cxnId="{41E7CDE3-ADB8-41CC-9B3B-2760B0D93601}">
      <dgm:prSet/>
      <dgm:spPr/>
      <dgm:t>
        <a:bodyPr/>
        <a:lstStyle/>
        <a:p>
          <a:endParaRPr lang="en-US" sz="1800"/>
        </a:p>
      </dgm:t>
    </dgm:pt>
    <dgm:pt modelId="{6C5E0623-980B-4869-A9F9-00BF9A797632}">
      <dgm:prSet custT="1"/>
      <dgm:spPr/>
      <dgm:t>
        <a:bodyPr/>
        <a:lstStyle/>
        <a:p>
          <a:r>
            <a:rPr lang="en-US" sz="1800"/>
            <a:t>Sustain</a:t>
          </a:r>
        </a:p>
      </dgm:t>
    </dgm:pt>
    <dgm:pt modelId="{F7CADEFB-6FDB-41DA-B373-10BBB64C1BFD}" type="parTrans" cxnId="{DDA09772-D567-444B-8E45-69F4BC7386DA}">
      <dgm:prSet/>
      <dgm:spPr/>
      <dgm:t>
        <a:bodyPr/>
        <a:lstStyle/>
        <a:p>
          <a:endParaRPr lang="en-US" sz="1800"/>
        </a:p>
      </dgm:t>
    </dgm:pt>
    <dgm:pt modelId="{2648EC47-F54A-4BA1-B45A-21D320319495}" type="sibTrans" cxnId="{DDA09772-D567-444B-8E45-69F4BC7386DA}">
      <dgm:prSet/>
      <dgm:spPr/>
      <dgm:t>
        <a:bodyPr/>
        <a:lstStyle/>
        <a:p>
          <a:endParaRPr lang="en-US" sz="1800"/>
        </a:p>
      </dgm:t>
    </dgm:pt>
    <dgm:pt modelId="{B98C4008-26DD-45FE-A595-9F9017BDD987}">
      <dgm:prSet custT="1"/>
      <dgm:spPr/>
      <dgm:t>
        <a:bodyPr/>
        <a:lstStyle/>
        <a:p>
          <a:r>
            <a:rPr lang="en-US" sz="1600"/>
            <a:t>Sustain education funding by using the Rainy Day Fund (Economic Stabilization Fund) of $8.8 Billion</a:t>
          </a:r>
        </a:p>
      </dgm:t>
    </dgm:pt>
    <dgm:pt modelId="{8EF41E4B-E18A-41DD-9ED9-2F75D48E2114}" type="parTrans" cxnId="{0BFCECE1-882A-4840-98FB-A25BE210C1B3}">
      <dgm:prSet/>
      <dgm:spPr/>
      <dgm:t>
        <a:bodyPr/>
        <a:lstStyle/>
        <a:p>
          <a:endParaRPr lang="en-US" sz="1800"/>
        </a:p>
      </dgm:t>
    </dgm:pt>
    <dgm:pt modelId="{DFC41521-DE3F-4E21-BD4B-BCA3C3B94AA8}" type="sibTrans" cxnId="{0BFCECE1-882A-4840-98FB-A25BE210C1B3}">
      <dgm:prSet/>
      <dgm:spPr/>
      <dgm:t>
        <a:bodyPr/>
        <a:lstStyle/>
        <a:p>
          <a:endParaRPr lang="en-US" sz="1800"/>
        </a:p>
      </dgm:t>
    </dgm:pt>
    <dgm:pt modelId="{FFD7CD09-6AE0-4F1A-B863-9DA838AB13AB}">
      <dgm:prSet custT="1"/>
      <dgm:spPr/>
      <dgm:t>
        <a:bodyPr/>
        <a:lstStyle/>
        <a:p>
          <a:r>
            <a:rPr lang="en-US" sz="1800"/>
            <a:t>Protect</a:t>
          </a:r>
        </a:p>
      </dgm:t>
    </dgm:pt>
    <dgm:pt modelId="{14819258-1D60-421B-9CA1-34A01019DEE5}" type="parTrans" cxnId="{076493D0-654D-48D1-9220-33D26FFA9BEA}">
      <dgm:prSet/>
      <dgm:spPr/>
      <dgm:t>
        <a:bodyPr/>
        <a:lstStyle/>
        <a:p>
          <a:endParaRPr lang="en-US" sz="1800"/>
        </a:p>
      </dgm:t>
    </dgm:pt>
    <dgm:pt modelId="{429469BC-088E-4630-B903-B6FB866AA95B}" type="sibTrans" cxnId="{076493D0-654D-48D1-9220-33D26FFA9BEA}">
      <dgm:prSet/>
      <dgm:spPr/>
      <dgm:t>
        <a:bodyPr/>
        <a:lstStyle/>
        <a:p>
          <a:endParaRPr lang="en-US" sz="1800"/>
        </a:p>
      </dgm:t>
    </dgm:pt>
    <dgm:pt modelId="{6D8289A2-1395-4E09-AA2D-1B2768D5B5C4}">
      <dgm:prSet custT="1"/>
      <dgm:spPr/>
      <dgm:t>
        <a:bodyPr/>
        <a:lstStyle/>
        <a:p>
          <a:r>
            <a:rPr lang="en-US" sz="1600"/>
            <a:t>Protect student-based funding amounts and allowable spending, particularly for students in early grades and vulnerable student populations such as English learners.</a:t>
          </a:r>
        </a:p>
      </dgm:t>
    </dgm:pt>
    <dgm:pt modelId="{70C71751-0943-4A8D-BBAA-335C82DE2DEF}" type="parTrans" cxnId="{468700B7-BEB0-4F16-B130-BBD33D13D034}">
      <dgm:prSet/>
      <dgm:spPr/>
      <dgm:t>
        <a:bodyPr/>
        <a:lstStyle/>
        <a:p>
          <a:endParaRPr lang="en-US" sz="1800"/>
        </a:p>
      </dgm:t>
    </dgm:pt>
    <dgm:pt modelId="{58C19DBE-7D85-4547-94B8-DDEF3A0A2CD3}" type="sibTrans" cxnId="{468700B7-BEB0-4F16-B130-BBD33D13D034}">
      <dgm:prSet/>
      <dgm:spPr/>
      <dgm:t>
        <a:bodyPr/>
        <a:lstStyle/>
        <a:p>
          <a:endParaRPr lang="en-US" sz="1800"/>
        </a:p>
      </dgm:t>
    </dgm:pt>
    <dgm:pt modelId="{0AE80A62-5771-4103-A70D-C9F7A8B8A74E}">
      <dgm:prSet custT="1"/>
      <dgm:spPr/>
      <dgm:t>
        <a:bodyPr/>
        <a:lstStyle/>
        <a:p>
          <a:r>
            <a:rPr lang="en-US" sz="1800"/>
            <a:t>Encourage</a:t>
          </a:r>
        </a:p>
      </dgm:t>
    </dgm:pt>
    <dgm:pt modelId="{5A9D9F21-B352-4383-A68D-60D4E2C543CE}" type="parTrans" cxnId="{6166CEBC-022B-480C-AD67-AFD7B513AFBF}">
      <dgm:prSet/>
      <dgm:spPr/>
      <dgm:t>
        <a:bodyPr/>
        <a:lstStyle/>
        <a:p>
          <a:endParaRPr lang="en-US" sz="1800"/>
        </a:p>
      </dgm:t>
    </dgm:pt>
    <dgm:pt modelId="{6CACF26A-FDA3-4D93-AA17-D77B3A94B19B}" type="sibTrans" cxnId="{6166CEBC-022B-480C-AD67-AFD7B513AFBF}">
      <dgm:prSet/>
      <dgm:spPr/>
      <dgm:t>
        <a:bodyPr/>
        <a:lstStyle/>
        <a:p>
          <a:endParaRPr lang="en-US" sz="1800"/>
        </a:p>
      </dgm:t>
    </dgm:pt>
    <dgm:pt modelId="{6006A683-26EC-4F30-98DF-D4B30815832D}">
      <dgm:prSet custT="1"/>
      <dgm:spPr/>
      <dgm:t>
        <a:bodyPr/>
        <a:lstStyle/>
        <a:p>
          <a:r>
            <a:rPr lang="en-US" sz="1600"/>
            <a:t>Encourage the federal government to approve and issue additional stimulus funds directed to sustaining education and social services funding and supplementing funds to address specific COVID-19 expenses.</a:t>
          </a:r>
        </a:p>
      </dgm:t>
    </dgm:pt>
    <dgm:pt modelId="{C1F2E3CC-168F-436C-A289-75F1EF26C119}" type="parTrans" cxnId="{B323D290-B5BD-4334-B526-5F59A0808BA1}">
      <dgm:prSet/>
      <dgm:spPr/>
      <dgm:t>
        <a:bodyPr/>
        <a:lstStyle/>
        <a:p>
          <a:endParaRPr lang="en-US" sz="1800"/>
        </a:p>
      </dgm:t>
    </dgm:pt>
    <dgm:pt modelId="{C9BB95A1-72A4-4834-AF07-04FB7843F952}" type="sibTrans" cxnId="{B323D290-B5BD-4334-B526-5F59A0808BA1}">
      <dgm:prSet/>
      <dgm:spPr/>
      <dgm:t>
        <a:bodyPr/>
        <a:lstStyle/>
        <a:p>
          <a:endParaRPr lang="en-US" sz="1800"/>
        </a:p>
      </dgm:t>
    </dgm:pt>
    <dgm:pt modelId="{42C4B19D-8DFD-486C-B72D-FD20DB7387EB}" type="pres">
      <dgm:prSet presAssocID="{8B1523DD-FA42-443E-95DE-B0B2C7CE9812}" presName="Name0" presStyleCnt="0">
        <dgm:presLayoutVars>
          <dgm:dir/>
          <dgm:animLvl val="lvl"/>
          <dgm:resizeHandles val="exact"/>
        </dgm:presLayoutVars>
      </dgm:prSet>
      <dgm:spPr/>
    </dgm:pt>
    <dgm:pt modelId="{746DA113-345B-4B10-987A-C2F993BAF4D3}" type="pres">
      <dgm:prSet presAssocID="{EB71EBB9-3EC1-4F04-BDED-2C8978A72758}" presName="linNode" presStyleCnt="0"/>
      <dgm:spPr/>
    </dgm:pt>
    <dgm:pt modelId="{53EA82E7-8562-4FA5-8C43-65DBE1A4D208}" type="pres">
      <dgm:prSet presAssocID="{EB71EBB9-3EC1-4F04-BDED-2C8978A72758}" presName="parentText" presStyleLbl="alignNode1" presStyleIdx="0" presStyleCnt="4" custScaleX="131669">
        <dgm:presLayoutVars>
          <dgm:chMax val="1"/>
          <dgm:bulletEnabled/>
        </dgm:presLayoutVars>
      </dgm:prSet>
      <dgm:spPr/>
    </dgm:pt>
    <dgm:pt modelId="{69576BBF-E663-40C6-BB85-D9080D8D1A21}" type="pres">
      <dgm:prSet presAssocID="{EB71EBB9-3EC1-4F04-BDED-2C8978A72758}" presName="descendantText" presStyleLbl="alignAccFollowNode1" presStyleIdx="0" presStyleCnt="4">
        <dgm:presLayoutVars>
          <dgm:bulletEnabled/>
        </dgm:presLayoutVars>
      </dgm:prSet>
      <dgm:spPr/>
    </dgm:pt>
    <dgm:pt modelId="{21A7ACD1-3D33-48CB-9D9D-BFEC91714A14}" type="pres">
      <dgm:prSet presAssocID="{DE7CBBFA-0C4F-441B-B898-40BCD598E92E}" presName="sp" presStyleCnt="0"/>
      <dgm:spPr/>
    </dgm:pt>
    <dgm:pt modelId="{88727AF5-F09E-4C2B-ACE9-4F4A175D9593}" type="pres">
      <dgm:prSet presAssocID="{6C5E0623-980B-4869-A9F9-00BF9A797632}" presName="linNode" presStyleCnt="0"/>
      <dgm:spPr/>
    </dgm:pt>
    <dgm:pt modelId="{3182F26A-71E5-40EB-A707-BFD16D375CEA}" type="pres">
      <dgm:prSet presAssocID="{6C5E0623-980B-4869-A9F9-00BF9A797632}" presName="parentText" presStyleLbl="alignNode1" presStyleIdx="1" presStyleCnt="4" custScaleX="131669">
        <dgm:presLayoutVars>
          <dgm:chMax val="1"/>
          <dgm:bulletEnabled/>
        </dgm:presLayoutVars>
      </dgm:prSet>
      <dgm:spPr/>
    </dgm:pt>
    <dgm:pt modelId="{E938FF41-03E8-4C66-80FB-E4B70DECE228}" type="pres">
      <dgm:prSet presAssocID="{6C5E0623-980B-4869-A9F9-00BF9A797632}" presName="descendantText" presStyleLbl="alignAccFollowNode1" presStyleIdx="1" presStyleCnt="4">
        <dgm:presLayoutVars>
          <dgm:bulletEnabled/>
        </dgm:presLayoutVars>
      </dgm:prSet>
      <dgm:spPr/>
    </dgm:pt>
    <dgm:pt modelId="{BA2B15AC-1401-4255-BED7-043092941B16}" type="pres">
      <dgm:prSet presAssocID="{2648EC47-F54A-4BA1-B45A-21D320319495}" presName="sp" presStyleCnt="0"/>
      <dgm:spPr/>
    </dgm:pt>
    <dgm:pt modelId="{BBF8E76C-D618-4288-8A3D-E0756F6E562B}" type="pres">
      <dgm:prSet presAssocID="{FFD7CD09-6AE0-4F1A-B863-9DA838AB13AB}" presName="linNode" presStyleCnt="0"/>
      <dgm:spPr/>
    </dgm:pt>
    <dgm:pt modelId="{BE08B1CD-7DE9-4879-97AD-CE73FA978492}" type="pres">
      <dgm:prSet presAssocID="{FFD7CD09-6AE0-4F1A-B863-9DA838AB13AB}" presName="parentText" presStyleLbl="alignNode1" presStyleIdx="2" presStyleCnt="4" custScaleX="131669">
        <dgm:presLayoutVars>
          <dgm:chMax val="1"/>
          <dgm:bulletEnabled/>
        </dgm:presLayoutVars>
      </dgm:prSet>
      <dgm:spPr/>
    </dgm:pt>
    <dgm:pt modelId="{C2C520BA-AAB4-462D-A2F8-EA9995CAE0EB}" type="pres">
      <dgm:prSet presAssocID="{FFD7CD09-6AE0-4F1A-B863-9DA838AB13AB}" presName="descendantText" presStyleLbl="alignAccFollowNode1" presStyleIdx="2" presStyleCnt="4">
        <dgm:presLayoutVars>
          <dgm:bulletEnabled/>
        </dgm:presLayoutVars>
      </dgm:prSet>
      <dgm:spPr/>
    </dgm:pt>
    <dgm:pt modelId="{ED6C5D3C-8565-40AA-8CA5-D2AA3041BE41}" type="pres">
      <dgm:prSet presAssocID="{429469BC-088E-4630-B903-B6FB866AA95B}" presName="sp" presStyleCnt="0"/>
      <dgm:spPr/>
    </dgm:pt>
    <dgm:pt modelId="{BBE7683C-40B1-4650-B741-47E5988ED571}" type="pres">
      <dgm:prSet presAssocID="{0AE80A62-5771-4103-A70D-C9F7A8B8A74E}" presName="linNode" presStyleCnt="0"/>
      <dgm:spPr/>
    </dgm:pt>
    <dgm:pt modelId="{D2F4DA44-E214-44AA-9508-EA0E2A6C963D}" type="pres">
      <dgm:prSet presAssocID="{0AE80A62-5771-4103-A70D-C9F7A8B8A74E}" presName="parentText" presStyleLbl="alignNode1" presStyleIdx="3" presStyleCnt="4" custScaleX="131669">
        <dgm:presLayoutVars>
          <dgm:chMax val="1"/>
          <dgm:bulletEnabled/>
        </dgm:presLayoutVars>
      </dgm:prSet>
      <dgm:spPr/>
    </dgm:pt>
    <dgm:pt modelId="{B4CC7076-0847-4683-A473-0FED208B1F81}" type="pres">
      <dgm:prSet presAssocID="{0AE80A62-5771-4103-A70D-C9F7A8B8A74E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13573C03-692D-4F74-A937-19C0FF105B9B}" type="presOf" srcId="{93FF7B5C-378F-4E83-AB73-A8861BF811AB}" destId="{69576BBF-E663-40C6-BB85-D9080D8D1A21}" srcOrd="0" destOrd="0" presId="urn:microsoft.com/office/officeart/2016/7/layout/VerticalSolidActionList"/>
    <dgm:cxn modelId="{5D15D803-5F1B-4C4E-B749-21D40186CD09}" type="presOf" srcId="{6D8289A2-1395-4E09-AA2D-1B2768D5B5C4}" destId="{C2C520BA-AAB4-462D-A2F8-EA9995CAE0EB}" srcOrd="0" destOrd="0" presId="urn:microsoft.com/office/officeart/2016/7/layout/VerticalSolidActionList"/>
    <dgm:cxn modelId="{510AD713-2919-40C8-8DBD-F910F3E886A6}" type="presOf" srcId="{0AE80A62-5771-4103-A70D-C9F7A8B8A74E}" destId="{D2F4DA44-E214-44AA-9508-EA0E2A6C963D}" srcOrd="0" destOrd="0" presId="urn:microsoft.com/office/officeart/2016/7/layout/VerticalSolidActionList"/>
    <dgm:cxn modelId="{7E9A4D18-5BBD-4946-A2F6-2C84529D8135}" type="presOf" srcId="{8B1523DD-FA42-443E-95DE-B0B2C7CE9812}" destId="{42C4B19D-8DFD-486C-B72D-FD20DB7387EB}" srcOrd="0" destOrd="0" presId="urn:microsoft.com/office/officeart/2016/7/layout/VerticalSolidActionList"/>
    <dgm:cxn modelId="{4705E24F-7467-4215-9F2E-0B26B2091D80}" srcId="{8B1523DD-FA42-443E-95DE-B0B2C7CE9812}" destId="{EB71EBB9-3EC1-4F04-BDED-2C8978A72758}" srcOrd="0" destOrd="0" parTransId="{5D3FD7C9-C38C-4B52-BC15-82430BC7304C}" sibTransId="{DE7CBBFA-0C4F-441B-B898-40BCD598E92E}"/>
    <dgm:cxn modelId="{DDA09772-D567-444B-8E45-69F4BC7386DA}" srcId="{8B1523DD-FA42-443E-95DE-B0B2C7CE9812}" destId="{6C5E0623-980B-4869-A9F9-00BF9A797632}" srcOrd="1" destOrd="0" parTransId="{F7CADEFB-6FDB-41DA-B373-10BBB64C1BFD}" sibTransId="{2648EC47-F54A-4BA1-B45A-21D320319495}"/>
    <dgm:cxn modelId="{90B50688-BBA4-40BD-98E7-FBFB393FF93D}" type="presOf" srcId="{EB71EBB9-3EC1-4F04-BDED-2C8978A72758}" destId="{53EA82E7-8562-4FA5-8C43-65DBE1A4D208}" srcOrd="0" destOrd="0" presId="urn:microsoft.com/office/officeart/2016/7/layout/VerticalSolidActionList"/>
    <dgm:cxn modelId="{B323D290-B5BD-4334-B526-5F59A0808BA1}" srcId="{0AE80A62-5771-4103-A70D-C9F7A8B8A74E}" destId="{6006A683-26EC-4F30-98DF-D4B30815832D}" srcOrd="0" destOrd="0" parTransId="{C1F2E3CC-168F-436C-A289-75F1EF26C119}" sibTransId="{C9BB95A1-72A4-4834-AF07-04FB7843F952}"/>
    <dgm:cxn modelId="{40E41A92-82B6-452E-B78A-1E28801FD492}" type="presOf" srcId="{B98C4008-26DD-45FE-A595-9F9017BDD987}" destId="{E938FF41-03E8-4C66-80FB-E4B70DECE228}" srcOrd="0" destOrd="0" presId="urn:microsoft.com/office/officeart/2016/7/layout/VerticalSolidActionList"/>
    <dgm:cxn modelId="{9267EE98-5EC4-4301-BF5E-A62A0E901CD3}" type="presOf" srcId="{6C5E0623-980B-4869-A9F9-00BF9A797632}" destId="{3182F26A-71E5-40EB-A707-BFD16D375CEA}" srcOrd="0" destOrd="0" presId="urn:microsoft.com/office/officeart/2016/7/layout/VerticalSolidActionList"/>
    <dgm:cxn modelId="{66B573B4-4D89-4B2C-83FA-A1FCCDCF300E}" type="presOf" srcId="{6006A683-26EC-4F30-98DF-D4B30815832D}" destId="{B4CC7076-0847-4683-A473-0FED208B1F81}" srcOrd="0" destOrd="0" presId="urn:microsoft.com/office/officeart/2016/7/layout/VerticalSolidActionList"/>
    <dgm:cxn modelId="{468700B7-BEB0-4F16-B130-BBD33D13D034}" srcId="{FFD7CD09-6AE0-4F1A-B863-9DA838AB13AB}" destId="{6D8289A2-1395-4E09-AA2D-1B2768D5B5C4}" srcOrd="0" destOrd="0" parTransId="{70C71751-0943-4A8D-BBAA-335C82DE2DEF}" sibTransId="{58C19DBE-7D85-4547-94B8-DDEF3A0A2CD3}"/>
    <dgm:cxn modelId="{6166CEBC-022B-480C-AD67-AFD7B513AFBF}" srcId="{8B1523DD-FA42-443E-95DE-B0B2C7CE9812}" destId="{0AE80A62-5771-4103-A70D-C9F7A8B8A74E}" srcOrd="3" destOrd="0" parTransId="{5A9D9F21-B352-4383-A68D-60D4E2C543CE}" sibTransId="{6CACF26A-FDA3-4D93-AA17-D77B3A94B19B}"/>
    <dgm:cxn modelId="{076493D0-654D-48D1-9220-33D26FFA9BEA}" srcId="{8B1523DD-FA42-443E-95DE-B0B2C7CE9812}" destId="{FFD7CD09-6AE0-4F1A-B863-9DA838AB13AB}" srcOrd="2" destOrd="0" parTransId="{14819258-1D60-421B-9CA1-34A01019DEE5}" sibTransId="{429469BC-088E-4630-B903-B6FB866AA95B}"/>
    <dgm:cxn modelId="{0BFCECE1-882A-4840-98FB-A25BE210C1B3}" srcId="{6C5E0623-980B-4869-A9F9-00BF9A797632}" destId="{B98C4008-26DD-45FE-A595-9F9017BDD987}" srcOrd="0" destOrd="0" parTransId="{8EF41E4B-E18A-41DD-9ED9-2F75D48E2114}" sibTransId="{DFC41521-DE3F-4E21-BD4B-BCA3C3B94AA8}"/>
    <dgm:cxn modelId="{41E7CDE3-ADB8-41CC-9B3B-2760B0D93601}" srcId="{EB71EBB9-3EC1-4F04-BDED-2C8978A72758}" destId="{93FF7B5C-378F-4E83-AB73-A8861BF811AB}" srcOrd="0" destOrd="0" parTransId="{D2C1B6EE-9D5D-470F-A9B1-A1AF5D264BE1}" sibTransId="{458E5AA2-ECBB-4CD6-B34A-5D8F645C8D64}"/>
    <dgm:cxn modelId="{605EC2FB-74E6-45E6-A1C9-AC700FEE406D}" type="presOf" srcId="{FFD7CD09-6AE0-4F1A-B863-9DA838AB13AB}" destId="{BE08B1CD-7DE9-4879-97AD-CE73FA978492}" srcOrd="0" destOrd="0" presId="urn:microsoft.com/office/officeart/2016/7/layout/VerticalSolidActionList"/>
    <dgm:cxn modelId="{0CFBCB08-91EF-4AF6-B23E-39A54F06BC74}" type="presParOf" srcId="{42C4B19D-8DFD-486C-B72D-FD20DB7387EB}" destId="{746DA113-345B-4B10-987A-C2F993BAF4D3}" srcOrd="0" destOrd="0" presId="urn:microsoft.com/office/officeart/2016/7/layout/VerticalSolidActionList"/>
    <dgm:cxn modelId="{3BAAFEE7-8A53-4E2C-A80F-FFFB3FCAAF3F}" type="presParOf" srcId="{746DA113-345B-4B10-987A-C2F993BAF4D3}" destId="{53EA82E7-8562-4FA5-8C43-65DBE1A4D208}" srcOrd="0" destOrd="0" presId="urn:microsoft.com/office/officeart/2016/7/layout/VerticalSolidActionList"/>
    <dgm:cxn modelId="{6D0888E9-B3E1-4530-ADEF-7245241ED634}" type="presParOf" srcId="{746DA113-345B-4B10-987A-C2F993BAF4D3}" destId="{69576BBF-E663-40C6-BB85-D9080D8D1A21}" srcOrd="1" destOrd="0" presId="urn:microsoft.com/office/officeart/2016/7/layout/VerticalSolidActionList"/>
    <dgm:cxn modelId="{BC0194F2-5741-4007-8F39-B61A6920BC40}" type="presParOf" srcId="{42C4B19D-8DFD-486C-B72D-FD20DB7387EB}" destId="{21A7ACD1-3D33-48CB-9D9D-BFEC91714A14}" srcOrd="1" destOrd="0" presId="urn:microsoft.com/office/officeart/2016/7/layout/VerticalSolidActionList"/>
    <dgm:cxn modelId="{C9762503-AB2E-493F-B2DD-0F4E94343EC9}" type="presParOf" srcId="{42C4B19D-8DFD-486C-B72D-FD20DB7387EB}" destId="{88727AF5-F09E-4C2B-ACE9-4F4A175D9593}" srcOrd="2" destOrd="0" presId="urn:microsoft.com/office/officeart/2016/7/layout/VerticalSolidActionList"/>
    <dgm:cxn modelId="{5DEAE29F-81DD-4A33-B004-448F74FCCD4F}" type="presParOf" srcId="{88727AF5-F09E-4C2B-ACE9-4F4A175D9593}" destId="{3182F26A-71E5-40EB-A707-BFD16D375CEA}" srcOrd="0" destOrd="0" presId="urn:microsoft.com/office/officeart/2016/7/layout/VerticalSolidActionList"/>
    <dgm:cxn modelId="{FA27814A-B85C-48AB-B535-04AA306B7C32}" type="presParOf" srcId="{88727AF5-F09E-4C2B-ACE9-4F4A175D9593}" destId="{E938FF41-03E8-4C66-80FB-E4B70DECE228}" srcOrd="1" destOrd="0" presId="urn:microsoft.com/office/officeart/2016/7/layout/VerticalSolidActionList"/>
    <dgm:cxn modelId="{5F32A06E-0BC7-43C1-9F0A-737160AB8FA8}" type="presParOf" srcId="{42C4B19D-8DFD-486C-B72D-FD20DB7387EB}" destId="{BA2B15AC-1401-4255-BED7-043092941B16}" srcOrd="3" destOrd="0" presId="urn:microsoft.com/office/officeart/2016/7/layout/VerticalSolidActionList"/>
    <dgm:cxn modelId="{7C7E8079-9A84-4B12-817A-C50449A630A2}" type="presParOf" srcId="{42C4B19D-8DFD-486C-B72D-FD20DB7387EB}" destId="{BBF8E76C-D618-4288-8A3D-E0756F6E562B}" srcOrd="4" destOrd="0" presId="urn:microsoft.com/office/officeart/2016/7/layout/VerticalSolidActionList"/>
    <dgm:cxn modelId="{ECC702EC-1B59-478F-BD6F-BFF393D9DADD}" type="presParOf" srcId="{BBF8E76C-D618-4288-8A3D-E0756F6E562B}" destId="{BE08B1CD-7DE9-4879-97AD-CE73FA978492}" srcOrd="0" destOrd="0" presId="urn:microsoft.com/office/officeart/2016/7/layout/VerticalSolidActionList"/>
    <dgm:cxn modelId="{46C680F4-2B67-45A2-8FCB-1CCB9E9F5DA0}" type="presParOf" srcId="{BBF8E76C-D618-4288-8A3D-E0756F6E562B}" destId="{C2C520BA-AAB4-462D-A2F8-EA9995CAE0EB}" srcOrd="1" destOrd="0" presId="urn:microsoft.com/office/officeart/2016/7/layout/VerticalSolidActionList"/>
    <dgm:cxn modelId="{B60A8149-226A-4478-A004-490B5DBB700F}" type="presParOf" srcId="{42C4B19D-8DFD-486C-B72D-FD20DB7387EB}" destId="{ED6C5D3C-8565-40AA-8CA5-D2AA3041BE41}" srcOrd="5" destOrd="0" presId="urn:microsoft.com/office/officeart/2016/7/layout/VerticalSolidActionList"/>
    <dgm:cxn modelId="{F21BF51B-B11B-48F9-B063-8F588D47019A}" type="presParOf" srcId="{42C4B19D-8DFD-486C-B72D-FD20DB7387EB}" destId="{BBE7683C-40B1-4650-B741-47E5988ED571}" srcOrd="6" destOrd="0" presId="urn:microsoft.com/office/officeart/2016/7/layout/VerticalSolidActionList"/>
    <dgm:cxn modelId="{64128E77-EC92-4B0B-BBE6-D714E8A02F80}" type="presParOf" srcId="{BBE7683C-40B1-4650-B741-47E5988ED571}" destId="{D2F4DA44-E214-44AA-9508-EA0E2A6C963D}" srcOrd="0" destOrd="0" presId="urn:microsoft.com/office/officeart/2016/7/layout/VerticalSolidActionList"/>
    <dgm:cxn modelId="{D90D2009-03FF-4E90-9384-8F93649D756C}" type="presParOf" srcId="{BBE7683C-40B1-4650-B741-47E5988ED571}" destId="{B4CC7076-0847-4683-A473-0FED208B1F81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76BBF-E663-40C6-BB85-D9080D8D1A21}">
      <dsp:nvSpPr>
        <dsp:cNvPr id="0" name=""/>
        <dsp:cNvSpPr/>
      </dsp:nvSpPr>
      <dsp:spPr>
        <a:xfrm>
          <a:off x="1228913" y="2947"/>
          <a:ext cx="3733302" cy="152672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36" tIns="387787" rIns="72436" bIns="38778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Prioritize safe learning environments for underserved groups: Young children, English learners, and students with special needs </a:t>
          </a:r>
        </a:p>
      </dsp:txBody>
      <dsp:txXfrm>
        <a:off x="1228913" y="2947"/>
        <a:ext cx="3733302" cy="1526721"/>
      </dsp:txXfrm>
    </dsp:sp>
    <dsp:sp modelId="{53EA82E7-8562-4FA5-8C43-65DBE1A4D208}">
      <dsp:nvSpPr>
        <dsp:cNvPr id="0" name=""/>
        <dsp:cNvSpPr/>
      </dsp:nvSpPr>
      <dsp:spPr>
        <a:xfrm>
          <a:off x="13" y="2947"/>
          <a:ext cx="1228900" cy="152672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88" tIns="150806" rIns="49388" bIns="1508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Prioritize</a:t>
          </a:r>
        </a:p>
      </dsp:txBody>
      <dsp:txXfrm>
        <a:off x="13" y="2947"/>
        <a:ext cx="1228900" cy="1526721"/>
      </dsp:txXfrm>
    </dsp:sp>
    <dsp:sp modelId="{E938FF41-03E8-4C66-80FB-E4B70DECE228}">
      <dsp:nvSpPr>
        <dsp:cNvPr id="0" name=""/>
        <dsp:cNvSpPr/>
      </dsp:nvSpPr>
      <dsp:spPr>
        <a:xfrm>
          <a:off x="1228913" y="1621271"/>
          <a:ext cx="3733302" cy="1526721"/>
        </a:xfrm>
        <a:prstGeom prst="rect">
          <a:avLst/>
        </a:prstGeom>
        <a:solidFill>
          <a:schemeClr val="accent5">
            <a:tint val="40000"/>
            <a:alpha val="90000"/>
            <a:hueOff val="-1839046"/>
            <a:satOff val="10987"/>
            <a:lumOff val="-5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839046"/>
              <a:satOff val="10987"/>
              <a:lumOff val="-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36" tIns="387787" rIns="72436" bIns="38778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Sustain education funding by using the Rainy Day Fund (Economic Stabilization Fund) of $8.8 Billion</a:t>
          </a:r>
        </a:p>
      </dsp:txBody>
      <dsp:txXfrm>
        <a:off x="1228913" y="1621271"/>
        <a:ext cx="3733302" cy="1526721"/>
      </dsp:txXfrm>
    </dsp:sp>
    <dsp:sp modelId="{3182F26A-71E5-40EB-A707-BFD16D375CEA}">
      <dsp:nvSpPr>
        <dsp:cNvPr id="0" name=""/>
        <dsp:cNvSpPr/>
      </dsp:nvSpPr>
      <dsp:spPr>
        <a:xfrm>
          <a:off x="13" y="1621271"/>
          <a:ext cx="1228900" cy="1526721"/>
        </a:xfrm>
        <a:prstGeom prst="rect">
          <a:avLst/>
        </a:prstGeom>
        <a:gradFill rotWithShape="0">
          <a:gsLst>
            <a:gs pos="0">
              <a:schemeClr val="accent5">
                <a:hueOff val="-1673522"/>
                <a:satOff val="13698"/>
                <a:lumOff val="-222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1673522"/>
                <a:satOff val="13698"/>
                <a:lumOff val="-222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1673522"/>
                <a:satOff val="13698"/>
                <a:lumOff val="-222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1673522"/>
              <a:satOff val="13698"/>
              <a:lumOff val="-22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88" tIns="150806" rIns="49388" bIns="1508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Sustain</a:t>
          </a:r>
        </a:p>
      </dsp:txBody>
      <dsp:txXfrm>
        <a:off x="13" y="1621271"/>
        <a:ext cx="1228900" cy="1526721"/>
      </dsp:txXfrm>
    </dsp:sp>
    <dsp:sp modelId="{C2C520BA-AAB4-462D-A2F8-EA9995CAE0EB}">
      <dsp:nvSpPr>
        <dsp:cNvPr id="0" name=""/>
        <dsp:cNvSpPr/>
      </dsp:nvSpPr>
      <dsp:spPr>
        <a:xfrm>
          <a:off x="1228913" y="3239596"/>
          <a:ext cx="3733302" cy="1526721"/>
        </a:xfrm>
        <a:prstGeom prst="rect">
          <a:avLst/>
        </a:prstGeom>
        <a:solidFill>
          <a:schemeClr val="accent5">
            <a:tint val="40000"/>
            <a:alpha val="90000"/>
            <a:hueOff val="-3678092"/>
            <a:satOff val="21975"/>
            <a:lumOff val="-10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3678092"/>
              <a:satOff val="21975"/>
              <a:lumOff val="-10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36" tIns="387787" rIns="72436" bIns="38778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Protect student-based funding amounts and allowable spending, particularly for students in early grades and vulnerable student populations such as English learners.</a:t>
          </a:r>
        </a:p>
      </dsp:txBody>
      <dsp:txXfrm>
        <a:off x="1228913" y="3239596"/>
        <a:ext cx="3733302" cy="1526721"/>
      </dsp:txXfrm>
    </dsp:sp>
    <dsp:sp modelId="{BE08B1CD-7DE9-4879-97AD-CE73FA978492}">
      <dsp:nvSpPr>
        <dsp:cNvPr id="0" name=""/>
        <dsp:cNvSpPr/>
      </dsp:nvSpPr>
      <dsp:spPr>
        <a:xfrm>
          <a:off x="13" y="3239596"/>
          <a:ext cx="1228900" cy="1526721"/>
        </a:xfrm>
        <a:prstGeom prst="rect">
          <a:avLst/>
        </a:prstGeom>
        <a:gradFill rotWithShape="0">
          <a:gsLst>
            <a:gs pos="0">
              <a:schemeClr val="accent5">
                <a:hueOff val="-3347044"/>
                <a:satOff val="27395"/>
                <a:lumOff val="-444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3347044"/>
                <a:satOff val="27395"/>
                <a:lumOff val="-444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3347044"/>
                <a:satOff val="27395"/>
                <a:lumOff val="-444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3347044"/>
              <a:satOff val="27395"/>
              <a:lumOff val="-444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88" tIns="150806" rIns="49388" bIns="1508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Protect</a:t>
          </a:r>
        </a:p>
      </dsp:txBody>
      <dsp:txXfrm>
        <a:off x="13" y="3239596"/>
        <a:ext cx="1228900" cy="1526721"/>
      </dsp:txXfrm>
    </dsp:sp>
    <dsp:sp modelId="{B4CC7076-0847-4683-A473-0FED208B1F81}">
      <dsp:nvSpPr>
        <dsp:cNvPr id="0" name=""/>
        <dsp:cNvSpPr/>
      </dsp:nvSpPr>
      <dsp:spPr>
        <a:xfrm>
          <a:off x="1228913" y="4857920"/>
          <a:ext cx="3733302" cy="1526721"/>
        </a:xfrm>
        <a:prstGeom prst="rect">
          <a:avLst/>
        </a:prstGeom>
        <a:solidFill>
          <a:schemeClr val="accent5">
            <a:tint val="40000"/>
            <a:alpha val="90000"/>
            <a:hueOff val="-5517137"/>
            <a:satOff val="32962"/>
            <a:lumOff val="-16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517137"/>
              <a:satOff val="32962"/>
              <a:lumOff val="-1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36" tIns="387787" rIns="72436" bIns="38778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Encourage the federal government to approve and issue additional stimulus funds directed to sustaining education and social services funding and supplementing funds to address specific COVID-19 expenses.</a:t>
          </a:r>
        </a:p>
      </dsp:txBody>
      <dsp:txXfrm>
        <a:off x="1228913" y="4857920"/>
        <a:ext cx="3733302" cy="1526721"/>
      </dsp:txXfrm>
    </dsp:sp>
    <dsp:sp modelId="{D2F4DA44-E214-44AA-9508-EA0E2A6C963D}">
      <dsp:nvSpPr>
        <dsp:cNvPr id="0" name=""/>
        <dsp:cNvSpPr/>
      </dsp:nvSpPr>
      <dsp:spPr>
        <a:xfrm>
          <a:off x="13" y="4857920"/>
          <a:ext cx="1228900" cy="1526721"/>
        </a:xfrm>
        <a:prstGeom prst="rect">
          <a:avLst/>
        </a:prstGeom>
        <a:gradFill rotWithShape="0">
          <a:gsLst>
            <a:gs pos="0">
              <a:schemeClr val="accent5">
                <a:hueOff val="-5020566"/>
                <a:satOff val="41093"/>
                <a:lumOff val="-666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5020566"/>
                <a:satOff val="41093"/>
                <a:lumOff val="-666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5020566"/>
                <a:satOff val="41093"/>
                <a:lumOff val="-666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5020566"/>
              <a:satOff val="41093"/>
              <a:lumOff val="-666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88" tIns="150806" rIns="49388" bIns="1508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Encourage</a:t>
          </a:r>
        </a:p>
      </dsp:txBody>
      <dsp:txXfrm>
        <a:off x="13" y="4857920"/>
        <a:ext cx="1228900" cy="1526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75AAE-0936-40B9-ACF9-A981EEF95D2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B1F30-39B2-4CE2-8EF3-91F31795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grationpolicy.org/research/dual-language-learners-national-demographic-and-policy-profil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57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chemeClr val="bg2">
                    <a:lumMod val="75000"/>
                  </a:schemeClr>
                </a:solidFill>
              </a:rPr>
              <a:t>Sources: Park, M., O’Toole, A., and </a:t>
            </a:r>
            <a:r>
              <a:rPr lang="en-US" err="1">
                <a:solidFill>
                  <a:schemeClr val="bg2">
                    <a:lumMod val="75000"/>
                  </a:schemeClr>
                </a:solidFill>
              </a:rPr>
              <a:t>Katsiaficas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, C. (2017). Texas Fact Sheet, Dual Language Learners: A National Demographic Policy Profile. Migration Policy Institute, </a:t>
            </a:r>
            <a:r>
              <a:rPr lang="en-US" u="sng">
                <a:solidFill>
                  <a:schemeClr val="bg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https://www.migrationpolicy.org/research/dual-language-learners-national-demographic-and-policy-profile</a:t>
            </a:r>
            <a:r>
              <a:rPr lang="en-US" u="sng">
                <a:solidFill>
                  <a:schemeClr val="bg2">
                    <a:lumMod val="75000"/>
                  </a:schemeClr>
                </a:solidFill>
              </a:rPr>
              <a:t>;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PEIMS Standard Reports. (2019). EL Students by Home Language and Grade. Texas Education Agency.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7B1F30-39B2-4CE2-8EF3-91F3179569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90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7B1F30-39B2-4CE2-8EF3-91F3179569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7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7B1F30-39B2-4CE2-8EF3-91F3179569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7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3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8" y="4243846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9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9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10"/>
            <a:ext cx="6108101" cy="1373071"/>
          </a:xfrm>
        </p:spPr>
        <p:txBody>
          <a:bodyPr anchor="b">
            <a:noAutofit/>
          </a:bodyPr>
          <a:lstStyle>
            <a:lvl1pPr algn="r">
              <a:defRPr sz="4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2" y="4394041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3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9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4567989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9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471131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9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4567989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9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6"/>
            <a:ext cx="7210394" cy="359275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471161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9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" y="4567989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9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470992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9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" y="4567989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9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7"/>
            <a:ext cx="7210397" cy="5885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470992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" y="609601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1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6" y="753228"/>
            <a:ext cx="7218720" cy="10809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4"/>
            <a:ext cx="2302526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4"/>
            <a:ext cx="2297430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8" y="2336874"/>
            <a:ext cx="2302519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8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" y="609601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1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5" cy="10809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0" y="4297503"/>
            <a:ext cx="2287279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0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0" y="4873766"/>
            <a:ext cx="2287279" cy="1062423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9" y="4873765"/>
            <a:ext cx="2300473" cy="1062423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0" y="4297503"/>
            <a:ext cx="2297629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9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3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609601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1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8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8"/>
            <a:ext cx="45951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4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" y="609601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1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2"/>
            <a:ext cx="1202248" cy="1442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4232173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3" y="286989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1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1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1" y="2336874"/>
            <a:ext cx="352376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4"/>
            <a:ext cx="3525044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" y="609601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1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7" y="2336874"/>
            <a:ext cx="3355521" cy="6920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609601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1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1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1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1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2"/>
            <a:ext cx="2842559" cy="359931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09601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1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3" cy="1080939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5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3"/>
            <a:ext cx="2907192" cy="3599315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4"/>
            <a:ext cx="7210396" cy="35993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2" y="5936188"/>
            <a:ext cx="5152995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3" y="753228"/>
            <a:ext cx="865613" cy="109078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9434FAC-6A3F-4B55-AF37-1A73B87B127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836283" y="6104772"/>
            <a:ext cx="1192070" cy="6476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na.Ramon@idra.org" TargetMode="External"/><Relationship Id="rId2" Type="http://schemas.openxmlformats.org/officeDocument/2006/relationships/hyperlink" Target="mailto:Chloe.Sikes@idra.or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kedin.com/company/interculturaldevelopment-researchassociation" TargetMode="External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IDRAed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hyperlink" Target="http://www.twitter.com/IDRAedu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12" y="2733710"/>
            <a:ext cx="6483432" cy="1373071"/>
          </a:xfrm>
        </p:spPr>
        <p:txBody>
          <a:bodyPr/>
          <a:lstStyle/>
          <a:p>
            <a:r>
              <a:rPr lang="en-US" sz="3800"/>
              <a:t>Effects of House Bill 3 on Young English Learners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510242" y="4468991"/>
            <a:ext cx="8169063" cy="955175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ctr"/>
            <a:r>
              <a:rPr lang="en-US" sz="2400"/>
              <a:t>Chloe Latham Sikes, Ph.D., Deputy Director of Policy</a:t>
            </a:r>
          </a:p>
          <a:p>
            <a:pPr algn="ctr"/>
            <a:r>
              <a:rPr lang="en-US" sz="2400"/>
              <a:t>Ana Ramón, Deputy Director of Advocacy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F5A5B0-DF4A-421F-B18B-DAFB826C1A5F}"/>
              </a:ext>
            </a:extLst>
          </p:cNvPr>
          <p:cNvSpPr txBox="1"/>
          <p:nvPr/>
        </p:nvSpPr>
        <p:spPr>
          <a:xfrm>
            <a:off x="1623317" y="5548045"/>
            <a:ext cx="594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1800"/>
              <a:t>Presented at the Texas Latino Policy Symposium III​</a:t>
            </a:r>
          </a:p>
          <a:p>
            <a:pPr algn="ctr" fontAlgn="base"/>
            <a:r>
              <a:rPr lang="en-US" sz="1800"/>
              <a:t>October 1, 2020</a:t>
            </a:r>
          </a:p>
        </p:txBody>
      </p:sp>
    </p:spTree>
    <p:extLst>
      <p:ext uri="{BB962C8B-B14F-4D97-AF65-F5344CB8AC3E}">
        <p14:creationId xmlns:p14="http://schemas.microsoft.com/office/powerpoint/2010/main" val="3263914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AFD29-EC92-40DD-ADC1-BBAD64D6A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/>
              <a:t>Who are our young English Learner students in Texas?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E4726-90B6-4EAA-A0D8-93EB1A55C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1" y="2336874"/>
            <a:ext cx="7210396" cy="2522205"/>
          </a:xfrm>
        </p:spPr>
        <p:txBody>
          <a:bodyPr>
            <a:normAutofit/>
          </a:bodyPr>
          <a:lstStyle/>
          <a:p>
            <a:r>
              <a:rPr lang="en-US" sz="2400"/>
              <a:t>1.1 million (over 20%) Texas public school students</a:t>
            </a:r>
          </a:p>
          <a:p>
            <a:r>
              <a:rPr lang="en-US" sz="2400"/>
              <a:t>83% of ELs are Latino/a</a:t>
            </a:r>
          </a:p>
          <a:p>
            <a:r>
              <a:rPr lang="en-US" sz="2400"/>
              <a:t>89% speak Spanish home language</a:t>
            </a:r>
          </a:p>
          <a:p>
            <a:r>
              <a:rPr lang="en-US" sz="2400"/>
              <a:t>36% increase since 2009-10</a:t>
            </a: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1FC60-C612-4A51-9F8A-A30BC6C7092E}"/>
              </a:ext>
            </a:extLst>
          </p:cNvPr>
          <p:cNvSpPr txBox="1"/>
          <p:nvPr/>
        </p:nvSpPr>
        <p:spPr>
          <a:xfrm>
            <a:off x="723014" y="4886829"/>
            <a:ext cx="7655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</a:rPr>
              <a:t>Over 1 in 4 pre-K through 3</a:t>
            </a:r>
            <a:r>
              <a:rPr lang="en-US" sz="2800" baseline="30000">
                <a:solidFill>
                  <a:srgbClr val="C00000"/>
                </a:solidFill>
              </a:rPr>
              <a:t>rd</a:t>
            </a:r>
            <a:r>
              <a:rPr lang="en-US" sz="2800">
                <a:solidFill>
                  <a:srgbClr val="C00000"/>
                </a:solidFill>
              </a:rPr>
              <a:t> graders is an English Learner</a:t>
            </a:r>
          </a:p>
        </p:txBody>
      </p:sp>
    </p:spTree>
    <p:extLst>
      <p:ext uri="{BB962C8B-B14F-4D97-AF65-F5344CB8AC3E}">
        <p14:creationId xmlns:p14="http://schemas.microsoft.com/office/powerpoint/2010/main" val="1598257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9727-E25A-4897-AC38-355E8207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What is House Bill 3 (2019)?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B7023-F7AD-4934-A9DD-E35A9A50E1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/>
              <a:t>School finance bill</a:t>
            </a:r>
          </a:p>
          <a:p>
            <a:r>
              <a:rPr lang="en-US" sz="2000"/>
              <a:t>2019 Texas legislative session (86</a:t>
            </a:r>
            <a:r>
              <a:rPr lang="en-US" sz="2000" baseline="30000"/>
              <a:t>th</a:t>
            </a:r>
            <a:r>
              <a:rPr lang="en-US" sz="2000"/>
              <a:t> Legislature)</a:t>
            </a:r>
          </a:p>
          <a:p>
            <a:r>
              <a:rPr lang="en-US" sz="2000"/>
              <a:t>Invested $6.5 Billion in schools</a:t>
            </a:r>
          </a:p>
          <a:p>
            <a:r>
              <a:rPr lang="en-US" sz="2000"/>
              <a:t>Mandated full-day Pre-K</a:t>
            </a:r>
          </a:p>
          <a:p>
            <a:r>
              <a:rPr lang="en-US" sz="2000"/>
              <a:t>Increased per-pupil funding for specific student populations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96447F-FA4F-4D3F-A659-517FEEC09966}"/>
              </a:ext>
            </a:extLst>
          </p:cNvPr>
          <p:cNvSpPr txBox="1"/>
          <p:nvPr/>
        </p:nvSpPr>
        <p:spPr>
          <a:xfrm>
            <a:off x="1152939" y="6351104"/>
            <a:ext cx="6341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Photo source: https://tea.texas.gov/about-tea/government-relations-and-legal/government-relations/house-bill-3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21DB82-581F-4198-A918-0072B136F1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93" r="17338"/>
          <a:stretch/>
        </p:blipFill>
        <p:spPr>
          <a:xfrm>
            <a:off x="4508207" y="2204433"/>
            <a:ext cx="4189350" cy="335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1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3BFF-69A9-49B6-A764-3F59DAC3B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did HB 3 do for young English Learners?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A2965-5166-466A-B5CC-D2B6E86AA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3" y="1954098"/>
            <a:ext cx="3354245" cy="693135"/>
          </a:xfrm>
        </p:spPr>
        <p:txBody>
          <a:bodyPr>
            <a:normAutofit/>
          </a:bodyPr>
          <a:lstStyle/>
          <a:p>
            <a:pPr algn="ctr"/>
            <a:r>
              <a:rPr lang="en-US" sz="2200"/>
              <a:t>Pre-House Bill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919A1-1CEF-4501-8126-55A34E954D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/>
              <a:t>ELs = 10% more per-pupil funding</a:t>
            </a:r>
          </a:p>
          <a:p>
            <a:r>
              <a:rPr lang="en-US" sz="2000"/>
              <a:t>Pre-K offered half or full-day</a:t>
            </a:r>
          </a:p>
          <a:p>
            <a:r>
              <a:rPr lang="en-US" sz="2000"/>
              <a:t>No state formula funding for pre-K, grants or up to district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03FF5D-B8F8-4D7D-9FC3-380BB4B90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5117" y="1964728"/>
            <a:ext cx="3355521" cy="692076"/>
          </a:xfrm>
        </p:spPr>
        <p:txBody>
          <a:bodyPr>
            <a:normAutofit/>
          </a:bodyPr>
          <a:lstStyle/>
          <a:p>
            <a:pPr algn="ctr"/>
            <a:r>
              <a:rPr lang="en-US" sz="2200"/>
              <a:t>House Bill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88F44-CAD4-4544-A1B3-4C9278C4F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95593" y="3030010"/>
            <a:ext cx="3525044" cy="2333728"/>
          </a:xfrm>
        </p:spPr>
        <p:txBody>
          <a:bodyPr>
            <a:normAutofit/>
          </a:bodyPr>
          <a:lstStyle/>
          <a:p>
            <a:r>
              <a:rPr lang="en-US" sz="2000"/>
              <a:t>Dual Language Allotment: 5% more for ELs AND non-ELs in DL programs</a:t>
            </a:r>
          </a:p>
          <a:p>
            <a:r>
              <a:rPr lang="en-US" sz="2000"/>
              <a:t>Early Education Allotment: 10% more for ELs and low-income students in K-3</a:t>
            </a:r>
          </a:p>
          <a:p>
            <a:r>
              <a:rPr lang="en-US" sz="2000"/>
              <a:t>Full-Day Pre-K expansion</a:t>
            </a:r>
          </a:p>
        </p:txBody>
      </p:sp>
    </p:spTree>
    <p:extLst>
      <p:ext uri="{BB962C8B-B14F-4D97-AF65-F5344CB8AC3E}">
        <p14:creationId xmlns:p14="http://schemas.microsoft.com/office/powerpoint/2010/main" val="261447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66976A-78EF-485A-9631-7B24E66EEC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814" y="2068932"/>
            <a:ext cx="8104476" cy="438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53F6507-C532-4CB6-B5BB-D0197A5F7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BUT….just over 20% of ELs are in these programs.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4DDA4-2239-4583-8FA5-F120BC274074}"/>
              </a:ext>
            </a:extLst>
          </p:cNvPr>
          <p:cNvSpPr txBox="1"/>
          <p:nvPr/>
        </p:nvSpPr>
        <p:spPr>
          <a:xfrm>
            <a:off x="470814" y="6456554"/>
            <a:ext cx="4192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Source: Craven, 2019. IDRA.</a:t>
            </a:r>
          </a:p>
        </p:txBody>
      </p:sp>
    </p:spTree>
    <p:extLst>
      <p:ext uri="{BB962C8B-B14F-4D97-AF65-F5344CB8AC3E}">
        <p14:creationId xmlns:p14="http://schemas.microsoft.com/office/powerpoint/2010/main" val="1791338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DBCB3D0-62EC-4D8A-A9E7-991AF662D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C758D7-9BCC-44AD-98FB-A68CA5267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890917F-0A64-4C0A-91F8-E4F6BE6A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8C8E05-3629-4B19-A965-0C926F9D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6045"/>
            <a:ext cx="3723894" cy="1440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044F20B-3F79-4BBD-A9B8-33672B6A4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8764"/>
            <a:ext cx="3723424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36E694-B361-4D1B-A4D0-54C011C90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41" y="2063262"/>
            <a:ext cx="3209859" cy="266105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800" b="1"/>
              <a:t>IDRA Recommendations</a:t>
            </a:r>
            <a:endParaRPr lang="en-US" sz="28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23CC1B-A4AF-43D6-8D94-3E34855B05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678918"/>
              </p:ext>
            </p:extLst>
          </p:nvPr>
        </p:nvGraphicFramePr>
        <p:xfrm>
          <a:off x="3841649" y="226068"/>
          <a:ext cx="4962230" cy="638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81126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61116-D44C-4F10-A942-25D7F1340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/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2E08AF-98B4-4F04-8998-C18BF8344FE2}"/>
              </a:ext>
            </a:extLst>
          </p:cNvPr>
          <p:cNvSpPr txBox="1"/>
          <p:nvPr/>
        </p:nvSpPr>
        <p:spPr>
          <a:xfrm>
            <a:off x="224852" y="2398428"/>
            <a:ext cx="8754256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/>
              <a:t>Chloe Latham Sikes, Ph.D.</a:t>
            </a:r>
          </a:p>
          <a:p>
            <a:r>
              <a:rPr lang="en-US" sz="3200"/>
              <a:t>Deputy Director of Policy</a:t>
            </a:r>
          </a:p>
          <a:p>
            <a:r>
              <a:rPr lang="en-US" sz="3200">
                <a:hlinkClick r:id="rId2"/>
              </a:rPr>
              <a:t>Chloe.Sikes@idra.org</a:t>
            </a:r>
            <a:r>
              <a:rPr lang="en-US" sz="3200"/>
              <a:t>, @csikesrun </a:t>
            </a:r>
          </a:p>
          <a:p>
            <a:endParaRPr lang="en-US" sz="3200"/>
          </a:p>
          <a:p>
            <a:r>
              <a:rPr lang="en-US" sz="3200"/>
              <a:t>Ana Ramón</a:t>
            </a:r>
          </a:p>
          <a:p>
            <a:r>
              <a:rPr lang="en-US" sz="3200"/>
              <a:t>Deputy Director of Advocacy</a:t>
            </a:r>
          </a:p>
          <a:p>
            <a:r>
              <a:rPr lang="en-US" sz="3200">
                <a:hlinkClick r:id="rId3"/>
              </a:rPr>
              <a:t>Ana.Ramon@idra.org</a:t>
            </a:r>
            <a:r>
              <a:rPr lang="en-US" sz="3200"/>
              <a:t>, @Ana122</a:t>
            </a: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2074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2FE00-9E18-4B14-A15F-5DD67B2DC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Z:\- Photos x\IDRA SlideShow of Kids\2014\11-fnl2.png">
            <a:extLst>
              <a:ext uri="{FF2B5EF4-FFF2-40B4-BE49-F238E27FC236}">
                <a16:creationId xmlns:a16="http://schemas.microsoft.com/office/drawing/2014/main" id="{FA7277A6-57DD-498A-9912-9F13DD4168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6" t="4119" r="11174" b="38955"/>
          <a:stretch/>
        </p:blipFill>
        <p:spPr bwMode="auto">
          <a:xfrm>
            <a:off x="7555523" y="169818"/>
            <a:ext cx="1588477" cy="1836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Z:\- Photos x\IDRA SlideShow of Kids\2014\19-fnl.png">
            <a:extLst>
              <a:ext uri="{FF2B5EF4-FFF2-40B4-BE49-F238E27FC236}">
                <a16:creationId xmlns:a16="http://schemas.microsoft.com/office/drawing/2014/main" id="{DD0B01A1-CBEB-4722-A8F5-D632DEE56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7"/>
          <a:stretch/>
        </p:blipFill>
        <p:spPr bwMode="auto">
          <a:xfrm>
            <a:off x="1219200" y="169819"/>
            <a:ext cx="1680086" cy="1836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B33F0061-CBCF-4D77-BAAD-940899E68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750" y="2405695"/>
            <a:ext cx="7684850" cy="320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>
                <a:solidFill>
                  <a:srgbClr val="0D3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Intercultural Development Research Association</a:t>
            </a:r>
            <a:r>
              <a:rPr lang="en-US" sz="1800" b="1">
                <a:solidFill>
                  <a:srgbClr val="0D3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>
              <a:solidFill>
                <a:srgbClr val="0D3A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Celina Moreno, J.D., M.P.P., President &amp; CEO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5815 Callaghan Road, Suite 101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San Antonio, Texas 78228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210-444-1710 • contact@idra.org</a:t>
            </a:r>
            <a:endParaRPr lang="en-US" sz="11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20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b="1">
                <a:solidFill>
                  <a:srgbClr val="0D3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en-US" sz="2800" b="1">
                <a:solidFill>
                  <a:srgbClr val="0D3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idra</a:t>
            </a:r>
            <a:r>
              <a:rPr lang="en-US" sz="2000" b="1">
                <a:solidFill>
                  <a:srgbClr val="0D3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.org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sz="18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b="1">
                <a:solidFill>
                  <a:srgbClr val="0D3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www.facebook.com/IDRAed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sz="18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Subscribe to our email newsletter: 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b="1">
                <a:solidFill>
                  <a:srgbClr val="0D3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https://idra.news/Subscribe</a:t>
            </a:r>
            <a:endParaRPr lang="en-US" sz="1800" b="1">
              <a:solidFill>
                <a:srgbClr val="0D3A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/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5E1BDA05-0953-4D7F-8478-6E09886E4A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474" y="4740078"/>
            <a:ext cx="305483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EBC78EB2-AAAE-4743-A891-25512C216D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304" y="4746113"/>
            <a:ext cx="298765" cy="298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C7133156-587F-4C5A-BBB7-AFC0BA2330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56" y="4737889"/>
            <a:ext cx="308892" cy="313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2E910B-0433-45B0-9035-9A6B6A964E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r="5534" b="4304"/>
          <a:stretch/>
        </p:blipFill>
        <p:spPr>
          <a:xfrm>
            <a:off x="7566447" y="4746113"/>
            <a:ext cx="304950" cy="298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Z:\- Photos x\IDRA SlideShow of Kids\2014\8-fnl2.png">
            <a:extLst>
              <a:ext uri="{FF2B5EF4-FFF2-40B4-BE49-F238E27FC236}">
                <a16:creationId xmlns:a16="http://schemas.microsoft.com/office/drawing/2014/main" id="{00B5F0E4-65E2-49E7-9B98-AE41D2A07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6" t="5570" r="-1" b="18952"/>
          <a:stretch/>
        </p:blipFill>
        <p:spPr bwMode="auto">
          <a:xfrm>
            <a:off x="2899285" y="169820"/>
            <a:ext cx="1580989" cy="1822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E2906D-4613-4F7D-876D-300EA39095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" y="181700"/>
            <a:ext cx="1303244" cy="1824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4" descr="Z:\- Photos x\IDRA SlideShow of Kids\2014\21-fnl.png">
            <a:extLst>
              <a:ext uri="{FF2B5EF4-FFF2-40B4-BE49-F238E27FC236}">
                <a16:creationId xmlns:a16="http://schemas.microsoft.com/office/drawing/2014/main" id="{13F18412-638F-4427-ADD2-96529CC1C5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3" b="9424"/>
          <a:stretch/>
        </p:blipFill>
        <p:spPr bwMode="auto">
          <a:xfrm>
            <a:off x="4463756" y="169819"/>
            <a:ext cx="1678692" cy="1822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Z:\- Photos x\IDRA SlideShow of Kids\2014\14-fnl.png">
            <a:extLst>
              <a:ext uri="{FF2B5EF4-FFF2-40B4-BE49-F238E27FC236}">
                <a16:creationId xmlns:a16="http://schemas.microsoft.com/office/drawing/2014/main" id="{9491EEE9-76C6-4F90-AEE9-45EBCB877A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 r="2933" b="18309"/>
          <a:stretch/>
        </p:blipFill>
        <p:spPr bwMode="auto">
          <a:xfrm>
            <a:off x="5948785" y="169820"/>
            <a:ext cx="1770137" cy="1822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F48DC2-5D1D-4ACB-8C62-E30D1072990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7" t="20241" r="22557" b="22577"/>
          <a:stretch/>
        </p:blipFill>
        <p:spPr>
          <a:xfrm>
            <a:off x="8052059" y="4737889"/>
            <a:ext cx="293191" cy="296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6B8B9F-9368-412B-BE56-C678EB7C5D6C}"/>
              </a:ext>
            </a:extLst>
          </p:cNvPr>
          <p:cNvSpPr txBox="1"/>
          <p:nvPr/>
        </p:nvSpPr>
        <p:spPr>
          <a:xfrm>
            <a:off x="525602" y="5557010"/>
            <a:ext cx="8092796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/>
              <a:t>Achieving equal educational opportunity for every child through strong public schools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/>
              <a:t>that prepare all students to access and succeed in college</a:t>
            </a:r>
            <a:endParaRPr lang="en-US" sz="2800" b="1" i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3DC6B8-6804-4925-91AC-019CFA0A1182}"/>
              </a:ext>
            </a:extLst>
          </p:cNvPr>
          <p:cNvSpPr txBox="1"/>
          <p:nvPr/>
        </p:nvSpPr>
        <p:spPr>
          <a:xfrm>
            <a:off x="5941469" y="3532321"/>
            <a:ext cx="2676930" cy="91940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/>
              <a:t>Text to join our email list!</a:t>
            </a:r>
          </a:p>
          <a:p>
            <a:r>
              <a:rPr lang="en-US" sz="1600"/>
              <a:t>Text </a:t>
            </a:r>
            <a:r>
              <a:rPr lang="en-US" sz="1600" b="1">
                <a:solidFill>
                  <a:srgbClr val="0D3A63"/>
                </a:solidFill>
              </a:rPr>
              <a:t>JOINIDRAEMAIL</a:t>
            </a:r>
          </a:p>
          <a:p>
            <a:r>
              <a:rPr lang="en-US" sz="1600"/>
              <a:t>To </a:t>
            </a:r>
            <a:r>
              <a:rPr lang="en-US" sz="1600" b="1">
                <a:solidFill>
                  <a:srgbClr val="0D3A63"/>
                </a:solidFill>
              </a:rPr>
              <a:t>22828</a:t>
            </a:r>
            <a:r>
              <a:rPr lang="en-US" sz="1600"/>
              <a:t> to get started</a:t>
            </a:r>
          </a:p>
        </p:txBody>
      </p:sp>
    </p:spTree>
    <p:extLst>
      <p:ext uri="{BB962C8B-B14F-4D97-AF65-F5344CB8AC3E}">
        <p14:creationId xmlns:p14="http://schemas.microsoft.com/office/powerpoint/2010/main" val="335231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93818bd-2aea-4f69-a669-1679ee31027b">
      <UserInfo>
        <DisplayName>Claribel Tiru</DisplayName>
        <AccountId>58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4A67D68B5F3949A4A52C31A36965B2" ma:contentTypeVersion="11" ma:contentTypeDescription="Create a new document." ma:contentTypeScope="" ma:versionID="9714730b85355286627b228d32779551">
  <xsd:schema xmlns:xsd="http://www.w3.org/2001/XMLSchema" xmlns:xs="http://www.w3.org/2001/XMLSchema" xmlns:p="http://schemas.microsoft.com/office/2006/metadata/properties" xmlns:ns2="f9a4a544-89fe-4941-9121-ea3c9e93496f" xmlns:ns3="593818bd-2aea-4f69-a669-1679ee31027b" targetNamespace="http://schemas.microsoft.com/office/2006/metadata/properties" ma:root="true" ma:fieldsID="6cb2f991536f33a2c8d878d34e104373" ns2:_="" ns3:_="">
    <xsd:import namespace="f9a4a544-89fe-4941-9121-ea3c9e93496f"/>
    <xsd:import namespace="593818bd-2aea-4f69-a669-1679ee3102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4a544-89fe-4941-9121-ea3c9e9349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818bd-2aea-4f69-a669-1679ee31027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228EE2-8334-414C-BCE3-F609995F6484}">
  <ds:schemaRefs>
    <ds:schemaRef ds:uri="593818bd-2aea-4f69-a669-1679ee31027b"/>
    <ds:schemaRef ds:uri="f9a4a544-89fe-4941-9121-ea3c9e93496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6CE97AE-457D-4A85-A277-C3F68F6EB3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6A3489-FF82-4142-8147-210B7613A8B2}">
  <ds:schemaRefs>
    <ds:schemaRef ds:uri="593818bd-2aea-4f69-a669-1679ee31027b"/>
    <ds:schemaRef ds:uri="f9a4a544-89fe-4941-9121-ea3c9e93496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8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Berlin</vt:lpstr>
      <vt:lpstr>Effects of House Bill 3 on Young English Learners</vt:lpstr>
      <vt:lpstr>Who are our young English Learner students in Texas?</vt:lpstr>
      <vt:lpstr>What is House Bill 3 (2019)?</vt:lpstr>
      <vt:lpstr>What did HB 3 do for young English Learners?</vt:lpstr>
      <vt:lpstr>BUT….just over 20% of ELs are in these programs.</vt:lpstr>
      <vt:lpstr>IDRA Recommendations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Christie Goodman</dc:creator>
  <cp:revision>1</cp:revision>
  <dcterms:modified xsi:type="dcterms:W3CDTF">2020-10-01T14:08:54Z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0x010100AD4A67D68B5F3949A4A52C31A36965B2</vt:lpwstr>
  </property>
</Properties>
</file>