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6" r:id="rId2"/>
    <p:sldId id="314" r:id="rId3"/>
    <p:sldId id="316" r:id="rId4"/>
    <p:sldId id="321" r:id="rId5"/>
    <p:sldId id="280" r:id="rId6"/>
    <p:sldId id="304" r:id="rId7"/>
    <p:sldId id="269" r:id="rId8"/>
    <p:sldId id="309" r:id="rId9"/>
    <p:sldId id="315" r:id="rId10"/>
    <p:sldId id="322" r:id="rId11"/>
    <p:sldId id="310" r:id="rId12"/>
    <p:sldId id="311" r:id="rId13"/>
    <p:sldId id="307" r:id="rId14"/>
    <p:sldId id="308" r:id="rId15"/>
    <p:sldId id="319" r:id="rId16"/>
    <p:sldId id="313" r:id="rId17"/>
    <p:sldId id="268" r:id="rId18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B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5E6D4-CCA8-4668-9240-A5ECD7BF34C2}" v="67" dt="2020-10-01T04:50:10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4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Casura" userId="4c759ae1d4cb2104" providerId="LiveId" clId="{FE25E6D4-CCA8-4668-9240-A5ECD7BF34C2}"/>
    <pc:docChg chg="undo custSel mod addSld delSld modSld sldOrd addSection delSection modNotesMaster">
      <pc:chgData name="Lily Casura" userId="4c759ae1d4cb2104" providerId="LiveId" clId="{FE25E6D4-CCA8-4668-9240-A5ECD7BF34C2}" dt="2020-10-01T04:50:39.376" v="7875" actId="207"/>
      <pc:docMkLst>
        <pc:docMk/>
      </pc:docMkLst>
      <pc:sldChg chg="modSp mod">
        <pc:chgData name="Lily Casura" userId="4c759ae1d4cb2104" providerId="LiveId" clId="{FE25E6D4-CCA8-4668-9240-A5ECD7BF34C2}" dt="2020-10-01T03:32:16.308" v="5272" actId="20577"/>
        <pc:sldMkLst>
          <pc:docMk/>
          <pc:sldMk cId="764959645" sldId="256"/>
        </pc:sldMkLst>
        <pc:spChg chg="mod">
          <ac:chgData name="Lily Casura" userId="4c759ae1d4cb2104" providerId="LiveId" clId="{FE25E6D4-CCA8-4668-9240-A5ECD7BF34C2}" dt="2020-10-01T03:32:16.308" v="5272" actId="20577"/>
          <ac:spMkLst>
            <pc:docMk/>
            <pc:sldMk cId="764959645" sldId="256"/>
            <ac:spMk id="2" creationId="{7226A074-B903-4CC2-A4FA-4E07CD9F3F92}"/>
          </ac:spMkLst>
        </pc:spChg>
      </pc:sldChg>
      <pc:sldChg chg="del">
        <pc:chgData name="Lily Casura" userId="4c759ae1d4cb2104" providerId="LiveId" clId="{FE25E6D4-CCA8-4668-9240-A5ECD7BF34C2}" dt="2020-09-30T22:22:47.612" v="1727" actId="2696"/>
        <pc:sldMkLst>
          <pc:docMk/>
          <pc:sldMk cId="2458978561" sldId="261"/>
        </pc:sldMkLst>
      </pc:sldChg>
      <pc:sldChg chg="addSp delSp modSp add del mod ord setBg delDesignElem">
        <pc:chgData name="Lily Casura" userId="4c759ae1d4cb2104" providerId="LiveId" clId="{FE25E6D4-CCA8-4668-9240-A5ECD7BF34C2}" dt="2020-10-01T04:28:28.253" v="7245" actId="47"/>
        <pc:sldMkLst>
          <pc:docMk/>
          <pc:sldMk cId="2700945073" sldId="261"/>
        </pc:sldMkLst>
        <pc:spChg chg="mod">
          <ac:chgData name="Lily Casura" userId="4c759ae1d4cb2104" providerId="LiveId" clId="{FE25E6D4-CCA8-4668-9240-A5ECD7BF34C2}" dt="2020-09-30T22:49:19.322" v="2336" actId="20577"/>
          <ac:spMkLst>
            <pc:docMk/>
            <pc:sldMk cId="2700945073" sldId="261"/>
            <ac:spMk id="31" creationId="{18F9DEFD-F1BC-490E-ACEE-B0B388E11A85}"/>
          </ac:spMkLst>
        </pc:spChg>
        <pc:spChg chg="add">
          <ac:chgData name="Lily Casura" userId="4c759ae1d4cb2104" providerId="LiveId" clId="{FE25E6D4-CCA8-4668-9240-A5ECD7BF34C2}" dt="2020-09-30T22:49:03.527" v="2333" actId="26606"/>
          <ac:spMkLst>
            <pc:docMk/>
            <pc:sldMk cId="2700945073" sldId="261"/>
            <ac:spMk id="36" creationId="{4B0FA309-807F-4C17-98EF-A3BA7388E213}"/>
          </ac:spMkLst>
        </pc:spChg>
        <pc:spChg chg="add">
          <ac:chgData name="Lily Casura" userId="4c759ae1d4cb2104" providerId="LiveId" clId="{FE25E6D4-CCA8-4668-9240-A5ECD7BF34C2}" dt="2020-09-30T22:49:03.527" v="2333" actId="26606"/>
          <ac:spMkLst>
            <pc:docMk/>
            <pc:sldMk cId="2700945073" sldId="261"/>
            <ac:spMk id="40" creationId="{C8FA1749-B91A-40E7-AD01-0B9C9C6AF74E}"/>
          </ac:spMkLst>
        </pc:spChg>
        <pc:spChg chg="add">
          <ac:chgData name="Lily Casura" userId="4c759ae1d4cb2104" providerId="LiveId" clId="{FE25E6D4-CCA8-4668-9240-A5ECD7BF34C2}" dt="2020-09-30T22:49:03.527" v="2333" actId="26606"/>
          <ac:spMkLst>
            <pc:docMk/>
            <pc:sldMk cId="2700945073" sldId="261"/>
            <ac:spMk id="44" creationId="{700676C8-6DE8-47DD-9A23-D42063A12E10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700945073" sldId="261"/>
            <ac:spMk id="57" creationId="{4B0FA309-807F-4C17-98EF-A3BA7388E213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700945073" sldId="261"/>
            <ac:spMk id="59" creationId="{C8FA1749-B91A-40E7-AD01-0B9C9C6AF74E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700945073" sldId="261"/>
            <ac:spMk id="61" creationId="{700676C8-6DE8-47DD-9A23-D42063A12E10}"/>
          </ac:spMkLst>
        </pc:spChg>
        <pc:picChg chg="add">
          <ac:chgData name="Lily Casura" userId="4c759ae1d4cb2104" providerId="LiveId" clId="{FE25E6D4-CCA8-4668-9240-A5ECD7BF34C2}" dt="2020-09-30T22:49:03.527" v="2333" actId="26606"/>
          <ac:picMkLst>
            <pc:docMk/>
            <pc:sldMk cId="2700945073" sldId="261"/>
            <ac:picMk id="38" creationId="{2642A87B-CAE9-4F8F-B293-28388E45D9EE}"/>
          </ac:picMkLst>
        </pc:picChg>
        <pc:picChg chg="add">
          <ac:chgData name="Lily Casura" userId="4c759ae1d4cb2104" providerId="LiveId" clId="{FE25E6D4-CCA8-4668-9240-A5ECD7BF34C2}" dt="2020-09-30T22:49:03.527" v="2333" actId="26606"/>
          <ac:picMkLst>
            <pc:docMk/>
            <pc:sldMk cId="2700945073" sldId="261"/>
            <ac:picMk id="42" creationId="{3B7A934F-FFF7-4353-83D3-4EF66E93EEF8}"/>
          </ac:picMkLst>
        </pc:picChg>
        <pc:picChg chg="del">
          <ac:chgData name="Lily Casura" userId="4c759ae1d4cb2104" providerId="LiveId" clId="{FE25E6D4-CCA8-4668-9240-A5ECD7BF34C2}" dt="2020-09-30T22:22:52.408" v="1730"/>
          <ac:picMkLst>
            <pc:docMk/>
            <pc:sldMk cId="2700945073" sldId="261"/>
            <ac:picMk id="58" creationId="{2642A87B-CAE9-4F8F-B293-28388E45D9EE}"/>
          </ac:picMkLst>
        </pc:picChg>
        <pc:picChg chg="del">
          <ac:chgData name="Lily Casura" userId="4c759ae1d4cb2104" providerId="LiveId" clId="{FE25E6D4-CCA8-4668-9240-A5ECD7BF34C2}" dt="2020-09-30T22:22:52.408" v="1730"/>
          <ac:picMkLst>
            <pc:docMk/>
            <pc:sldMk cId="2700945073" sldId="261"/>
            <ac:picMk id="60" creationId="{3B7A934F-FFF7-4353-83D3-4EF66E93EEF8}"/>
          </ac:picMkLst>
        </pc:picChg>
      </pc:sldChg>
      <pc:sldChg chg="addSp delSp modSp add del mod ord setBg setClrOvrMap delDesignElem">
        <pc:chgData name="Lily Casura" userId="4c759ae1d4cb2104" providerId="LiveId" clId="{FE25E6D4-CCA8-4668-9240-A5ECD7BF34C2}" dt="2020-10-01T04:28:26.645" v="7244" actId="47"/>
        <pc:sldMkLst>
          <pc:docMk/>
          <pc:sldMk cId="247124539" sldId="262"/>
        </pc:sldMkLst>
        <pc:spChg chg="mod">
          <ac:chgData name="Lily Casura" userId="4c759ae1d4cb2104" providerId="LiveId" clId="{FE25E6D4-CCA8-4668-9240-A5ECD7BF34C2}" dt="2020-09-30T22:49:36.057" v="2339" actId="26606"/>
          <ac:spMkLst>
            <pc:docMk/>
            <pc:sldMk cId="247124539" sldId="262"/>
            <ac:spMk id="2" creationId="{A8FFD3B1-B702-4C07-B7BC-35717D0F31A9}"/>
          </ac:spMkLst>
        </pc:spChg>
        <pc:spChg chg="mod">
          <ac:chgData name="Lily Casura" userId="4c759ae1d4cb2104" providerId="LiveId" clId="{FE25E6D4-CCA8-4668-9240-A5ECD7BF34C2}" dt="2020-09-30T22:49:36.057" v="2339" actId="26606"/>
          <ac:spMkLst>
            <pc:docMk/>
            <pc:sldMk cId="247124539" sldId="262"/>
            <ac:spMk id="3" creationId="{B4013185-729F-4A83-8A80-C386BAD262A3}"/>
          </ac:spMkLst>
        </pc:spChg>
        <pc:spChg chg="add del">
          <ac:chgData name="Lily Casura" userId="4c759ae1d4cb2104" providerId="LiveId" clId="{FE25E6D4-CCA8-4668-9240-A5ECD7BF34C2}" dt="2020-09-30T22:49:36.044" v="2338" actId="26606"/>
          <ac:spMkLst>
            <pc:docMk/>
            <pc:sldMk cId="247124539" sldId="262"/>
            <ac:spMk id="14" creationId="{9DD3589A-DB65-424B-ACF1-5C8155F1C3A8}"/>
          </ac:spMkLst>
        </pc:spChg>
        <pc:spChg chg="add del">
          <ac:chgData name="Lily Casura" userId="4c759ae1d4cb2104" providerId="LiveId" clId="{FE25E6D4-CCA8-4668-9240-A5ECD7BF34C2}" dt="2020-09-30T22:49:36.044" v="2338" actId="26606"/>
          <ac:spMkLst>
            <pc:docMk/>
            <pc:sldMk cId="247124539" sldId="262"/>
            <ac:spMk id="16" creationId="{9F784D76-D302-4160-A2D4-C2F4AB76D478}"/>
          </ac:spMkLst>
        </pc:spChg>
        <pc:spChg chg="add del">
          <ac:chgData name="Lily Casura" userId="4c759ae1d4cb2104" providerId="LiveId" clId="{FE25E6D4-CCA8-4668-9240-A5ECD7BF34C2}" dt="2020-09-30T22:49:36.044" v="2338" actId="26606"/>
          <ac:spMkLst>
            <pc:docMk/>
            <pc:sldMk cId="247124539" sldId="262"/>
            <ac:spMk id="20" creationId="{2B57E7D2-A94B-4A8D-B58F-D3E30C2353DE}"/>
          </ac:spMkLst>
        </pc:spChg>
        <pc:spChg chg="add">
          <ac:chgData name="Lily Casura" userId="4c759ae1d4cb2104" providerId="LiveId" clId="{FE25E6D4-CCA8-4668-9240-A5ECD7BF34C2}" dt="2020-09-30T22:49:36.057" v="2339" actId="26606"/>
          <ac:spMkLst>
            <pc:docMk/>
            <pc:sldMk cId="247124539" sldId="262"/>
            <ac:spMk id="24" creationId="{C493E730-2044-49B5-A022-B8D6F359343E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47124539" sldId="262"/>
            <ac:spMk id="31" creationId="{9DD3589A-DB65-424B-ACF1-5C8155F1C3A8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47124539" sldId="262"/>
            <ac:spMk id="33" creationId="{9F784D76-D302-4160-A2D4-C2F4AB76D478}"/>
          </ac:spMkLst>
        </pc:spChg>
        <pc:spChg chg="del">
          <ac:chgData name="Lily Casura" userId="4c759ae1d4cb2104" providerId="LiveId" clId="{FE25E6D4-CCA8-4668-9240-A5ECD7BF34C2}" dt="2020-09-30T22:22:52.408" v="1730"/>
          <ac:spMkLst>
            <pc:docMk/>
            <pc:sldMk cId="247124539" sldId="262"/>
            <ac:spMk id="37" creationId="{2B57E7D2-A94B-4A8D-B58F-D3E30C2353DE}"/>
          </ac:spMkLst>
        </pc:spChg>
        <pc:grpChg chg="add">
          <ac:chgData name="Lily Casura" userId="4c759ae1d4cb2104" providerId="LiveId" clId="{FE25E6D4-CCA8-4668-9240-A5ECD7BF34C2}" dt="2020-09-30T22:49:36.057" v="2339" actId="26606"/>
          <ac:grpSpMkLst>
            <pc:docMk/>
            <pc:sldMk cId="247124539" sldId="262"/>
            <ac:grpSpMk id="22" creationId="{5B988D63-FA8B-436C-902E-E5005BC0492F}"/>
          </ac:grpSpMkLst>
        </pc:grpChg>
        <pc:picChg chg="mod ord">
          <ac:chgData name="Lily Casura" userId="4c759ae1d4cb2104" providerId="LiveId" clId="{FE25E6D4-CCA8-4668-9240-A5ECD7BF34C2}" dt="2020-09-30T22:49:36.057" v="2339" actId="26606"/>
          <ac:picMkLst>
            <pc:docMk/>
            <pc:sldMk cId="247124539" sldId="262"/>
            <ac:picMk id="5" creationId="{31B3848B-9F5B-4F0E-B43D-98FCDECA9898}"/>
          </ac:picMkLst>
        </pc:picChg>
        <pc:picChg chg="add del">
          <ac:chgData name="Lily Casura" userId="4c759ae1d4cb2104" providerId="LiveId" clId="{FE25E6D4-CCA8-4668-9240-A5ECD7BF34C2}" dt="2020-09-30T22:49:36.044" v="2338" actId="26606"/>
          <ac:picMkLst>
            <pc:docMk/>
            <pc:sldMk cId="247124539" sldId="262"/>
            <ac:picMk id="10" creationId="{D8DF5C3E-BDAB-40E6-A40B-8C05D8CD3F52}"/>
          </ac:picMkLst>
        </pc:picChg>
        <pc:picChg chg="add del">
          <ac:chgData name="Lily Casura" userId="4c759ae1d4cb2104" providerId="LiveId" clId="{FE25E6D4-CCA8-4668-9240-A5ECD7BF34C2}" dt="2020-09-30T22:49:36.044" v="2338" actId="26606"/>
          <ac:picMkLst>
            <pc:docMk/>
            <pc:sldMk cId="247124539" sldId="262"/>
            <ac:picMk id="12" creationId="{9D90C31A-86E3-472B-B929-496667598EFF}"/>
          </ac:picMkLst>
        </pc:picChg>
        <pc:picChg chg="add del">
          <ac:chgData name="Lily Casura" userId="4c759ae1d4cb2104" providerId="LiveId" clId="{FE25E6D4-CCA8-4668-9240-A5ECD7BF34C2}" dt="2020-09-30T22:49:36.044" v="2338" actId="26606"/>
          <ac:picMkLst>
            <pc:docMk/>
            <pc:sldMk cId="247124539" sldId="262"/>
            <ac:picMk id="18" creationId="{608D9710-1A5F-4D24-B654-F2081DE6014C}"/>
          </ac:picMkLst>
        </pc:picChg>
        <pc:picChg chg="add">
          <ac:chgData name="Lily Casura" userId="4c759ae1d4cb2104" providerId="LiveId" clId="{FE25E6D4-CCA8-4668-9240-A5ECD7BF34C2}" dt="2020-09-30T22:49:36.057" v="2339" actId="26606"/>
          <ac:picMkLst>
            <pc:docMk/>
            <pc:sldMk cId="247124539" sldId="262"/>
            <ac:picMk id="25" creationId="{78976801-4346-4636-BA62-265C81DFE7C4}"/>
          </ac:picMkLst>
        </pc:picChg>
        <pc:picChg chg="del">
          <ac:chgData name="Lily Casura" userId="4c759ae1d4cb2104" providerId="LiveId" clId="{FE25E6D4-CCA8-4668-9240-A5ECD7BF34C2}" dt="2020-09-30T22:22:52.408" v="1730"/>
          <ac:picMkLst>
            <pc:docMk/>
            <pc:sldMk cId="247124539" sldId="262"/>
            <ac:picMk id="27" creationId="{D8DF5C3E-BDAB-40E6-A40B-8C05D8CD3F52}"/>
          </ac:picMkLst>
        </pc:picChg>
        <pc:picChg chg="del">
          <ac:chgData name="Lily Casura" userId="4c759ae1d4cb2104" providerId="LiveId" clId="{FE25E6D4-CCA8-4668-9240-A5ECD7BF34C2}" dt="2020-09-30T22:22:52.408" v="1730"/>
          <ac:picMkLst>
            <pc:docMk/>
            <pc:sldMk cId="247124539" sldId="262"/>
            <ac:picMk id="29" creationId="{9D90C31A-86E3-472B-B929-496667598EFF}"/>
          </ac:picMkLst>
        </pc:picChg>
        <pc:picChg chg="del">
          <ac:chgData name="Lily Casura" userId="4c759ae1d4cb2104" providerId="LiveId" clId="{FE25E6D4-CCA8-4668-9240-A5ECD7BF34C2}" dt="2020-09-30T22:22:52.408" v="1730"/>
          <ac:picMkLst>
            <pc:docMk/>
            <pc:sldMk cId="247124539" sldId="262"/>
            <ac:picMk id="35" creationId="{608D9710-1A5F-4D24-B654-F2081DE6014C}"/>
          </ac:picMkLst>
        </pc:picChg>
      </pc:sldChg>
      <pc:sldChg chg="del">
        <pc:chgData name="Lily Casura" userId="4c759ae1d4cb2104" providerId="LiveId" clId="{FE25E6D4-CCA8-4668-9240-A5ECD7BF34C2}" dt="2020-09-30T22:22:47.612" v="1727" actId="2696"/>
        <pc:sldMkLst>
          <pc:docMk/>
          <pc:sldMk cId="1467728766" sldId="262"/>
        </pc:sldMkLst>
      </pc:sldChg>
      <pc:sldChg chg="del">
        <pc:chgData name="Lily Casura" userId="4c759ae1d4cb2104" providerId="LiveId" clId="{FE25E6D4-CCA8-4668-9240-A5ECD7BF34C2}" dt="2020-09-30T21:48:22.962" v="1193" actId="2696"/>
        <pc:sldMkLst>
          <pc:docMk/>
          <pc:sldMk cId="2323743609" sldId="263"/>
        </pc:sldMkLst>
      </pc:sldChg>
      <pc:sldChg chg="addSp del delDesignElem">
        <pc:chgData name="Lily Casura" userId="4c759ae1d4cb2104" providerId="LiveId" clId="{FE25E6D4-CCA8-4668-9240-A5ECD7BF34C2}" dt="2020-09-30T21:42:51.426" v="938"/>
        <pc:sldMkLst>
          <pc:docMk/>
          <pc:sldMk cId="84240947" sldId="267"/>
        </pc:sldMkLst>
        <pc:spChg chg="add">
          <ac:chgData name="Lily Casura" userId="4c759ae1d4cb2104" providerId="LiveId" clId="{FE25E6D4-CCA8-4668-9240-A5ECD7BF34C2}" dt="2020-09-30T21:42:51.426" v="938"/>
          <ac:spMkLst>
            <pc:docMk/>
            <pc:sldMk cId="84240947" sldId="267"/>
            <ac:spMk id="16" creationId="{46F162CF-573F-4639-AF5E-5FED4D67E523}"/>
          </ac:spMkLst>
        </pc:spChg>
        <pc:spChg chg="add">
          <ac:chgData name="Lily Casura" userId="4c759ae1d4cb2104" providerId="LiveId" clId="{FE25E6D4-CCA8-4668-9240-A5ECD7BF34C2}" dt="2020-09-30T21:42:51.426" v="938"/>
          <ac:spMkLst>
            <pc:docMk/>
            <pc:sldMk cId="84240947" sldId="267"/>
            <ac:spMk id="18" creationId="{13D5C902-E4C0-4AFC-9EFC-3D1605AC5BA8}"/>
          </ac:spMkLst>
        </pc:spChg>
        <pc:picChg chg="add">
          <ac:chgData name="Lily Casura" userId="4c759ae1d4cb2104" providerId="LiveId" clId="{FE25E6D4-CCA8-4668-9240-A5ECD7BF34C2}" dt="2020-09-30T21:42:51.426" v="938"/>
          <ac:picMkLst>
            <pc:docMk/>
            <pc:sldMk cId="84240947" sldId="267"/>
            <ac:picMk id="17" creationId="{5DE918B2-3C9B-4C0E-9303-1C05C39F1EC2}"/>
          </ac:picMkLst>
        </pc:picChg>
      </pc:sldChg>
      <pc:sldChg chg="delSp add del mod setBg delDesignElem">
        <pc:chgData name="Lily Casura" userId="4c759ae1d4cb2104" providerId="LiveId" clId="{FE25E6D4-CCA8-4668-9240-A5ECD7BF34C2}" dt="2020-09-30T22:45:23.240" v="2332" actId="2696"/>
        <pc:sldMkLst>
          <pc:docMk/>
          <pc:sldMk cId="1052789930" sldId="267"/>
        </pc:sldMkLst>
        <pc:spChg chg="del">
          <ac:chgData name="Lily Casura" userId="4c759ae1d4cb2104" providerId="LiveId" clId="{FE25E6D4-CCA8-4668-9240-A5ECD7BF34C2}" dt="2020-09-30T22:44:20.232" v="2290"/>
          <ac:spMkLst>
            <pc:docMk/>
            <pc:sldMk cId="1052789930" sldId="267"/>
            <ac:spMk id="16" creationId="{46F162CF-573F-4639-AF5E-5FED4D67E523}"/>
          </ac:spMkLst>
        </pc:spChg>
        <pc:spChg chg="del">
          <ac:chgData name="Lily Casura" userId="4c759ae1d4cb2104" providerId="LiveId" clId="{FE25E6D4-CCA8-4668-9240-A5ECD7BF34C2}" dt="2020-09-30T22:44:20.232" v="2290"/>
          <ac:spMkLst>
            <pc:docMk/>
            <pc:sldMk cId="1052789930" sldId="267"/>
            <ac:spMk id="18" creationId="{13D5C902-E4C0-4AFC-9EFC-3D1605AC5BA8}"/>
          </ac:spMkLst>
        </pc:spChg>
        <pc:picChg chg="del">
          <ac:chgData name="Lily Casura" userId="4c759ae1d4cb2104" providerId="LiveId" clId="{FE25E6D4-CCA8-4668-9240-A5ECD7BF34C2}" dt="2020-09-30T22:44:24.279" v="2291" actId="21"/>
          <ac:picMkLst>
            <pc:docMk/>
            <pc:sldMk cId="1052789930" sldId="267"/>
            <ac:picMk id="4" creationId="{839D8D74-949D-4DFB-AF51-36F2DE38C998}"/>
          </ac:picMkLst>
        </pc:picChg>
        <pc:picChg chg="del">
          <ac:chgData name="Lily Casura" userId="4c759ae1d4cb2104" providerId="LiveId" clId="{FE25E6D4-CCA8-4668-9240-A5ECD7BF34C2}" dt="2020-09-30T22:44:20.232" v="2290"/>
          <ac:picMkLst>
            <pc:docMk/>
            <pc:sldMk cId="1052789930" sldId="267"/>
            <ac:picMk id="17" creationId="{5DE918B2-3C9B-4C0E-9303-1C05C39F1EC2}"/>
          </ac:picMkLst>
        </pc:picChg>
      </pc:sldChg>
      <pc:sldChg chg="del ord">
        <pc:chgData name="Lily Casura" userId="4c759ae1d4cb2104" providerId="LiveId" clId="{FE25E6D4-CCA8-4668-9240-A5ECD7BF34C2}" dt="2020-09-30T22:44:04.743" v="2286" actId="2696"/>
        <pc:sldMkLst>
          <pc:docMk/>
          <pc:sldMk cId="1380340145" sldId="267"/>
        </pc:sldMkLst>
      </pc:sldChg>
      <pc:sldChg chg="add del">
        <pc:chgData name="Lily Casura" userId="4c759ae1d4cb2104" providerId="LiveId" clId="{FE25E6D4-CCA8-4668-9240-A5ECD7BF34C2}" dt="2020-09-30T22:44:14.990" v="2288"/>
        <pc:sldMkLst>
          <pc:docMk/>
          <pc:sldMk cId="3909029708" sldId="267"/>
        </pc:sldMkLst>
      </pc:sldChg>
      <pc:sldChg chg="del">
        <pc:chgData name="Lily Casura" userId="4c759ae1d4cb2104" providerId="LiveId" clId="{FE25E6D4-CCA8-4668-9240-A5ECD7BF34C2}" dt="2020-09-30T21:42:41.200" v="935" actId="2696"/>
        <pc:sldMkLst>
          <pc:docMk/>
          <pc:sldMk cId="4268835441" sldId="267"/>
        </pc:sldMkLst>
      </pc:sldChg>
      <pc:sldChg chg="addSp delSp modSp mod ord setBg setClrOvrMap">
        <pc:chgData name="Lily Casura" userId="4c759ae1d4cb2104" providerId="LiveId" clId="{FE25E6D4-CCA8-4668-9240-A5ECD7BF34C2}" dt="2020-10-01T04:50:39.376" v="7875" actId="207"/>
        <pc:sldMkLst>
          <pc:docMk/>
          <pc:sldMk cId="2983680859" sldId="269"/>
        </pc:sldMkLst>
        <pc:spChg chg="mod ord">
          <ac:chgData name="Lily Casura" userId="4c759ae1d4cb2104" providerId="LiveId" clId="{FE25E6D4-CCA8-4668-9240-A5ECD7BF34C2}" dt="2020-10-01T04:50:18.709" v="7870" actId="26606"/>
          <ac:spMkLst>
            <pc:docMk/>
            <pc:sldMk cId="2983680859" sldId="269"/>
            <ac:spMk id="7" creationId="{F5301ADF-66A3-4B57-85CD-759944F600A1}"/>
          </ac:spMkLst>
        </pc:spChg>
        <pc:spChg chg="mod">
          <ac:chgData name="Lily Casura" userId="4c759ae1d4cb2104" providerId="LiveId" clId="{FE25E6D4-CCA8-4668-9240-A5ECD7BF34C2}" dt="2020-10-01T04:50:39.376" v="7875" actId="207"/>
          <ac:spMkLst>
            <pc:docMk/>
            <pc:sldMk cId="2983680859" sldId="269"/>
            <ac:spMk id="9" creationId="{6297877B-E4B3-4463-8C95-A6A4A66B493C}"/>
          </ac:spMkLst>
        </pc:spChg>
        <pc:spChg chg="add del">
          <ac:chgData name="Lily Casura" userId="4c759ae1d4cb2104" providerId="LiveId" clId="{FE25E6D4-CCA8-4668-9240-A5ECD7BF34C2}" dt="2020-10-01T04:35:50.101" v="7273" actId="26606"/>
          <ac:spMkLst>
            <pc:docMk/>
            <pc:sldMk cId="2983680859" sldId="269"/>
            <ac:spMk id="11" creationId="{3FECAD23-900F-4F1B-A441-6A68749F88D4}"/>
          </ac:spMkLst>
        </pc:spChg>
        <pc:spChg chg="add del">
          <ac:chgData name="Lily Casura" userId="4c759ae1d4cb2104" providerId="LiveId" clId="{FE25E6D4-CCA8-4668-9240-A5ECD7BF34C2}" dt="2020-10-01T04:35:50.101" v="7273" actId="26606"/>
          <ac:spMkLst>
            <pc:docMk/>
            <pc:sldMk cId="2983680859" sldId="269"/>
            <ac:spMk id="13" creationId="{8A233090-6C39-4F59-8A0F-86F011A7EEEB}"/>
          </ac:spMkLst>
        </pc:spChg>
        <pc:spChg chg="add del">
          <ac:chgData name="Lily Casura" userId="4c759ae1d4cb2104" providerId="LiveId" clId="{FE25E6D4-CCA8-4668-9240-A5ECD7BF34C2}" dt="2020-10-01T04:34:51.280" v="7255" actId="26606"/>
          <ac:spMkLst>
            <pc:docMk/>
            <pc:sldMk cId="2983680859" sldId="269"/>
            <ac:spMk id="14" creationId="{3FECAD23-900F-4F1B-A441-6A68749F88D4}"/>
          </ac:spMkLst>
        </pc:spChg>
        <pc:spChg chg="add del">
          <ac:chgData name="Lily Casura" userId="4c759ae1d4cb2104" providerId="LiveId" clId="{FE25E6D4-CCA8-4668-9240-A5ECD7BF34C2}" dt="2020-10-01T04:35:50.101" v="7273" actId="26606"/>
          <ac:spMkLst>
            <pc:docMk/>
            <pc:sldMk cId="2983680859" sldId="269"/>
            <ac:spMk id="15" creationId="{484DCAA0-4BF1-4FB9-97BA-D6BA630419A0}"/>
          </ac:spMkLst>
        </pc:spChg>
        <pc:spChg chg="add del">
          <ac:chgData name="Lily Casura" userId="4c759ae1d4cb2104" providerId="LiveId" clId="{FE25E6D4-CCA8-4668-9240-A5ECD7BF34C2}" dt="2020-10-01T04:34:51.280" v="7255" actId="26606"/>
          <ac:spMkLst>
            <pc:docMk/>
            <pc:sldMk cId="2983680859" sldId="269"/>
            <ac:spMk id="18" creationId="{8A233090-6C39-4F59-8A0F-86F011A7EEEB}"/>
          </ac:spMkLst>
        </pc:spChg>
        <pc:spChg chg="add del">
          <ac:chgData name="Lily Casura" userId="4c759ae1d4cb2104" providerId="LiveId" clId="{FE25E6D4-CCA8-4668-9240-A5ECD7BF34C2}" dt="2020-10-01T04:34:51.280" v="7255" actId="26606"/>
          <ac:spMkLst>
            <pc:docMk/>
            <pc:sldMk cId="2983680859" sldId="269"/>
            <ac:spMk id="20" creationId="{484DCAA0-4BF1-4FB9-97BA-D6BA630419A0}"/>
          </ac:spMkLst>
        </pc:spChg>
        <pc:spChg chg="add del">
          <ac:chgData name="Lily Casura" userId="4c759ae1d4cb2104" providerId="LiveId" clId="{FE25E6D4-CCA8-4668-9240-A5ECD7BF34C2}" dt="2020-10-01T04:35:49.388" v="7272" actId="26606"/>
          <ac:spMkLst>
            <pc:docMk/>
            <pc:sldMk cId="2983680859" sldId="269"/>
            <ac:spMk id="23" creationId="{FC0814F6-DCDA-4612-801B-FEB1C2B81792}"/>
          </ac:spMkLst>
        </pc:spChg>
        <pc:spChg chg="add del">
          <ac:chgData name="Lily Casura" userId="4c759ae1d4cb2104" providerId="LiveId" clId="{FE25E6D4-CCA8-4668-9240-A5ECD7BF34C2}" dt="2020-10-01T04:34:53.350" v="7257" actId="26606"/>
          <ac:spMkLst>
            <pc:docMk/>
            <pc:sldMk cId="2983680859" sldId="269"/>
            <ac:spMk id="24" creationId="{11D6DEA9-466D-4CF0-B302-39178915E1A5}"/>
          </ac:spMkLst>
        </pc:spChg>
        <pc:spChg chg="add del">
          <ac:chgData name="Lily Casura" userId="4c759ae1d4cb2104" providerId="LiveId" clId="{FE25E6D4-CCA8-4668-9240-A5ECD7BF34C2}" dt="2020-10-01T04:34:53.350" v="7257" actId="26606"/>
          <ac:spMkLst>
            <pc:docMk/>
            <pc:sldMk cId="2983680859" sldId="269"/>
            <ac:spMk id="27" creationId="{FC0814F6-DCDA-4612-801B-FEB1C2B81792}"/>
          </ac:spMkLst>
        </pc:spChg>
        <pc:spChg chg="add del">
          <ac:chgData name="Lily Casura" userId="4c759ae1d4cb2104" providerId="LiveId" clId="{FE25E6D4-CCA8-4668-9240-A5ECD7BF34C2}" dt="2020-10-01T04:34:53.350" v="7257" actId="26606"/>
          <ac:spMkLst>
            <pc:docMk/>
            <pc:sldMk cId="2983680859" sldId="269"/>
            <ac:spMk id="28" creationId="{694CF788-1E16-4F1F-AAF8-5644BBA94C25}"/>
          </ac:spMkLst>
        </pc:spChg>
        <pc:spChg chg="add del">
          <ac:chgData name="Lily Casura" userId="4c759ae1d4cb2104" providerId="LiveId" clId="{FE25E6D4-CCA8-4668-9240-A5ECD7BF34C2}" dt="2020-10-01T04:34:54.978" v="7259" actId="26606"/>
          <ac:spMkLst>
            <pc:docMk/>
            <pc:sldMk cId="2983680859" sldId="269"/>
            <ac:spMk id="31" creationId="{3FECAD23-900F-4F1B-A441-6A68749F88D4}"/>
          </ac:spMkLst>
        </pc:spChg>
        <pc:spChg chg="add del">
          <ac:chgData name="Lily Casura" userId="4c759ae1d4cb2104" providerId="LiveId" clId="{FE25E6D4-CCA8-4668-9240-A5ECD7BF34C2}" dt="2020-10-01T04:34:54.978" v="7259" actId="26606"/>
          <ac:spMkLst>
            <pc:docMk/>
            <pc:sldMk cId="2983680859" sldId="269"/>
            <ac:spMk id="33" creationId="{8A233090-6C39-4F59-8A0F-86F011A7EEEB}"/>
          </ac:spMkLst>
        </pc:spChg>
        <pc:spChg chg="add del">
          <ac:chgData name="Lily Casura" userId="4c759ae1d4cb2104" providerId="LiveId" clId="{FE25E6D4-CCA8-4668-9240-A5ECD7BF34C2}" dt="2020-10-01T04:34:54.978" v="7259" actId="26606"/>
          <ac:spMkLst>
            <pc:docMk/>
            <pc:sldMk cId="2983680859" sldId="269"/>
            <ac:spMk id="34" creationId="{484DCAA0-4BF1-4FB9-97BA-D6BA630419A0}"/>
          </ac:spMkLst>
        </pc:spChg>
        <pc:spChg chg="add del">
          <ac:chgData name="Lily Casura" userId="4c759ae1d4cb2104" providerId="LiveId" clId="{FE25E6D4-CCA8-4668-9240-A5ECD7BF34C2}" dt="2020-10-01T04:35:49.388" v="7272" actId="26606"/>
          <ac:spMkLst>
            <pc:docMk/>
            <pc:sldMk cId="2983680859" sldId="269"/>
            <ac:spMk id="36" creationId="{694CF788-1E16-4F1F-AAF8-5644BBA94C25}"/>
          </ac:spMkLst>
        </pc:spChg>
        <pc:spChg chg="add del">
          <ac:chgData name="Lily Casura" userId="4c759ae1d4cb2104" providerId="LiveId" clId="{FE25E6D4-CCA8-4668-9240-A5ECD7BF34C2}" dt="2020-10-01T04:35:49.388" v="7272" actId="26606"/>
          <ac:spMkLst>
            <pc:docMk/>
            <pc:sldMk cId="2983680859" sldId="269"/>
            <ac:spMk id="37" creationId="{11D6DEA9-466D-4CF0-B302-39178915E1A5}"/>
          </ac:spMkLst>
        </pc:spChg>
        <pc:spChg chg="add del">
          <ac:chgData name="Lily Casura" userId="4c759ae1d4cb2104" providerId="LiveId" clId="{FE25E6D4-CCA8-4668-9240-A5ECD7BF34C2}" dt="2020-10-01T04:50:14.143" v="7865" actId="26606"/>
          <ac:spMkLst>
            <pc:docMk/>
            <pc:sldMk cId="2983680859" sldId="269"/>
            <ac:spMk id="41" creationId="{C493E730-2044-49B5-A022-B8D6F359343E}"/>
          </ac:spMkLst>
        </pc:spChg>
        <pc:spChg chg="add del">
          <ac:chgData name="Lily Casura" userId="4c759ae1d4cb2104" providerId="LiveId" clId="{FE25E6D4-CCA8-4668-9240-A5ECD7BF34C2}" dt="2020-10-01T04:50:16.685" v="7867" actId="26606"/>
          <ac:spMkLst>
            <pc:docMk/>
            <pc:sldMk cId="2983680859" sldId="269"/>
            <ac:spMk id="46" creationId="{9DD3589A-DB65-424B-ACF1-5C8155F1C3A8}"/>
          </ac:spMkLst>
        </pc:spChg>
        <pc:spChg chg="add del">
          <ac:chgData name="Lily Casura" userId="4c759ae1d4cb2104" providerId="LiveId" clId="{FE25E6D4-CCA8-4668-9240-A5ECD7BF34C2}" dt="2020-10-01T04:50:16.685" v="7867" actId="26606"/>
          <ac:spMkLst>
            <pc:docMk/>
            <pc:sldMk cId="2983680859" sldId="269"/>
            <ac:spMk id="47" creationId="{9F784D76-D302-4160-A2D4-C2F4AB76D478}"/>
          </ac:spMkLst>
        </pc:spChg>
        <pc:spChg chg="add del">
          <ac:chgData name="Lily Casura" userId="4c759ae1d4cb2104" providerId="LiveId" clId="{FE25E6D4-CCA8-4668-9240-A5ECD7BF34C2}" dt="2020-10-01T04:50:16.685" v="7867" actId="26606"/>
          <ac:spMkLst>
            <pc:docMk/>
            <pc:sldMk cId="2983680859" sldId="269"/>
            <ac:spMk id="49" creationId="{2B57E7D2-A94B-4A8D-B58F-D3E30C2353DE}"/>
          </ac:spMkLst>
        </pc:spChg>
        <pc:spChg chg="add del">
          <ac:chgData name="Lily Casura" userId="4c759ae1d4cb2104" providerId="LiveId" clId="{FE25E6D4-CCA8-4668-9240-A5ECD7BF34C2}" dt="2020-10-01T04:50:18.688" v="7869" actId="26606"/>
          <ac:spMkLst>
            <pc:docMk/>
            <pc:sldMk cId="2983680859" sldId="269"/>
            <ac:spMk id="54" creationId="{13BC1C09-8FD1-4619-B317-E9EED5E55DD8}"/>
          </ac:spMkLst>
        </pc:spChg>
        <pc:spChg chg="add">
          <ac:chgData name="Lily Casura" userId="4c759ae1d4cb2104" providerId="LiveId" clId="{FE25E6D4-CCA8-4668-9240-A5ECD7BF34C2}" dt="2020-10-01T04:50:18.709" v="7870" actId="26606"/>
          <ac:spMkLst>
            <pc:docMk/>
            <pc:sldMk cId="2983680859" sldId="269"/>
            <ac:spMk id="59" creationId="{9DD3589A-DB65-424B-ACF1-5C8155F1C3A8}"/>
          </ac:spMkLst>
        </pc:spChg>
        <pc:spChg chg="add">
          <ac:chgData name="Lily Casura" userId="4c759ae1d4cb2104" providerId="LiveId" clId="{FE25E6D4-CCA8-4668-9240-A5ECD7BF34C2}" dt="2020-10-01T04:50:18.709" v="7870" actId="26606"/>
          <ac:spMkLst>
            <pc:docMk/>
            <pc:sldMk cId="2983680859" sldId="269"/>
            <ac:spMk id="60" creationId="{9F784D76-D302-4160-A2D4-C2F4AB76D478}"/>
          </ac:spMkLst>
        </pc:spChg>
        <pc:spChg chg="add">
          <ac:chgData name="Lily Casura" userId="4c759ae1d4cb2104" providerId="LiveId" clId="{FE25E6D4-CCA8-4668-9240-A5ECD7BF34C2}" dt="2020-10-01T04:50:18.709" v="7870" actId="26606"/>
          <ac:spMkLst>
            <pc:docMk/>
            <pc:sldMk cId="2983680859" sldId="269"/>
            <ac:spMk id="62" creationId="{2B57E7D2-A94B-4A8D-B58F-D3E30C2353DE}"/>
          </ac:spMkLst>
        </pc:spChg>
        <pc:grpChg chg="add del">
          <ac:chgData name="Lily Casura" userId="4c759ae1d4cb2104" providerId="LiveId" clId="{FE25E6D4-CCA8-4668-9240-A5ECD7BF34C2}" dt="2020-10-01T04:50:14.143" v="7865" actId="26606"/>
          <ac:grpSpMkLst>
            <pc:docMk/>
            <pc:sldMk cId="2983680859" sldId="269"/>
            <ac:grpSpMk id="38" creationId="{5B988D63-FA8B-436C-902E-E5005BC0492F}"/>
          </ac:grpSpMkLst>
        </pc:grpChg>
        <pc:grpChg chg="add del">
          <ac:chgData name="Lily Casura" userId="4c759ae1d4cb2104" providerId="LiveId" clId="{FE25E6D4-CCA8-4668-9240-A5ECD7BF34C2}" dt="2020-10-01T04:50:18.688" v="7869" actId="26606"/>
          <ac:grpSpMkLst>
            <pc:docMk/>
            <pc:sldMk cId="2983680859" sldId="269"/>
            <ac:grpSpMk id="51" creationId="{7A865E47-4365-4F21-B8EA-13B2C12BCB98}"/>
          </ac:grpSpMkLst>
        </pc:grpChg>
        <pc:picChg chg="add del mod">
          <ac:chgData name="Lily Casura" userId="4c759ae1d4cb2104" providerId="LiveId" clId="{FE25E6D4-CCA8-4668-9240-A5ECD7BF34C2}" dt="2020-10-01T04:35:51.123" v="7275" actId="931"/>
          <ac:picMkLst>
            <pc:docMk/>
            <pc:sldMk cId="2983680859" sldId="269"/>
            <ac:picMk id="3" creationId="{6E55CC9B-2140-4B24-8D8A-945C2007DC9B}"/>
          </ac:picMkLst>
        </pc:picChg>
        <pc:picChg chg="add mod ord">
          <ac:chgData name="Lily Casura" userId="4c759ae1d4cb2104" providerId="LiveId" clId="{FE25E6D4-CCA8-4668-9240-A5ECD7BF34C2}" dt="2020-10-01T04:50:18.709" v="7870" actId="26606"/>
          <ac:picMkLst>
            <pc:docMk/>
            <pc:sldMk cId="2983680859" sldId="269"/>
            <ac:picMk id="3" creationId="{7EE71350-3D8C-47D0-B10A-5DBA730A3D49}"/>
          </ac:picMkLst>
        </pc:picChg>
        <pc:picChg chg="add del">
          <ac:chgData name="Lily Casura" userId="4c759ae1d4cb2104" providerId="LiveId" clId="{FE25E6D4-CCA8-4668-9240-A5ECD7BF34C2}" dt="2020-10-01T04:35:50.101" v="7273" actId="26606"/>
          <ac:picMkLst>
            <pc:docMk/>
            <pc:sldMk cId="2983680859" sldId="269"/>
            <ac:picMk id="12" creationId="{57943801-CAEC-4F98-9332-2A4D9128463E}"/>
          </ac:picMkLst>
        </pc:picChg>
        <pc:picChg chg="add del">
          <ac:chgData name="Lily Casura" userId="4c759ae1d4cb2104" providerId="LiveId" clId="{FE25E6D4-CCA8-4668-9240-A5ECD7BF34C2}" dt="2020-10-01T04:34:51.280" v="7255" actId="26606"/>
          <ac:picMkLst>
            <pc:docMk/>
            <pc:sldMk cId="2983680859" sldId="269"/>
            <ac:picMk id="16" creationId="{57943801-CAEC-4F98-9332-2A4D9128463E}"/>
          </ac:picMkLst>
        </pc:picChg>
        <pc:picChg chg="add del">
          <ac:chgData name="Lily Casura" userId="4c759ae1d4cb2104" providerId="LiveId" clId="{FE25E6D4-CCA8-4668-9240-A5ECD7BF34C2}" dt="2020-10-01T04:35:50.101" v="7273" actId="26606"/>
          <ac:picMkLst>
            <pc:docMk/>
            <pc:sldMk cId="2983680859" sldId="269"/>
            <ac:picMk id="17" creationId="{9BC2FEA5-B399-458A-8393-E06CE40DB89C}"/>
          </ac:picMkLst>
        </pc:picChg>
        <pc:picChg chg="add del">
          <ac:chgData name="Lily Casura" userId="4c759ae1d4cb2104" providerId="LiveId" clId="{FE25E6D4-CCA8-4668-9240-A5ECD7BF34C2}" dt="2020-10-01T04:35:49.388" v="7272" actId="26606"/>
          <ac:picMkLst>
            <pc:docMk/>
            <pc:sldMk cId="2983680859" sldId="269"/>
            <ac:picMk id="19" creationId="{5B8C3F18-2A17-4372-BAE1-DB295E2ACB01}"/>
          </ac:picMkLst>
        </pc:picChg>
        <pc:picChg chg="add del">
          <ac:chgData name="Lily Casura" userId="4c759ae1d4cb2104" providerId="LiveId" clId="{FE25E6D4-CCA8-4668-9240-A5ECD7BF34C2}" dt="2020-10-01T04:35:49.388" v="7272" actId="26606"/>
          <ac:picMkLst>
            <pc:docMk/>
            <pc:sldMk cId="2983680859" sldId="269"/>
            <ac:picMk id="21" creationId="{DCBB5819-B198-483A-901B-E946789534B3}"/>
          </ac:picMkLst>
        </pc:picChg>
        <pc:picChg chg="add del">
          <ac:chgData name="Lily Casura" userId="4c759ae1d4cb2104" providerId="LiveId" clId="{FE25E6D4-CCA8-4668-9240-A5ECD7BF34C2}" dt="2020-10-01T04:34:51.280" v="7255" actId="26606"/>
          <ac:picMkLst>
            <pc:docMk/>
            <pc:sldMk cId="2983680859" sldId="269"/>
            <ac:picMk id="22" creationId="{9BC2FEA5-B399-458A-8393-E06CE40DB89C}"/>
          </ac:picMkLst>
        </pc:picChg>
        <pc:picChg chg="add del">
          <ac:chgData name="Lily Casura" userId="4c759ae1d4cb2104" providerId="LiveId" clId="{FE25E6D4-CCA8-4668-9240-A5ECD7BF34C2}" dt="2020-10-01T04:34:53.350" v="7257" actId="26606"/>
          <ac:picMkLst>
            <pc:docMk/>
            <pc:sldMk cId="2983680859" sldId="269"/>
            <ac:picMk id="25" creationId="{5B8C3F18-2A17-4372-BAE1-DB295E2ACB01}"/>
          </ac:picMkLst>
        </pc:picChg>
        <pc:picChg chg="add del">
          <ac:chgData name="Lily Casura" userId="4c759ae1d4cb2104" providerId="LiveId" clId="{FE25E6D4-CCA8-4668-9240-A5ECD7BF34C2}" dt="2020-10-01T04:34:53.350" v="7257" actId="26606"/>
          <ac:picMkLst>
            <pc:docMk/>
            <pc:sldMk cId="2983680859" sldId="269"/>
            <ac:picMk id="26" creationId="{DCBB5819-B198-483A-901B-E946789534B3}"/>
          </ac:picMkLst>
        </pc:picChg>
        <pc:picChg chg="add del">
          <ac:chgData name="Lily Casura" userId="4c759ae1d4cb2104" providerId="LiveId" clId="{FE25E6D4-CCA8-4668-9240-A5ECD7BF34C2}" dt="2020-10-01T04:34:53.350" v="7257" actId="26606"/>
          <ac:picMkLst>
            <pc:docMk/>
            <pc:sldMk cId="2983680859" sldId="269"/>
            <ac:picMk id="29" creationId="{484AEBEF-EF01-44A6-A9AC-E21D52665E4C}"/>
          </ac:picMkLst>
        </pc:picChg>
        <pc:picChg chg="add del">
          <ac:chgData name="Lily Casura" userId="4c759ae1d4cb2104" providerId="LiveId" clId="{FE25E6D4-CCA8-4668-9240-A5ECD7BF34C2}" dt="2020-10-01T04:35:49.388" v="7272" actId="26606"/>
          <ac:picMkLst>
            <pc:docMk/>
            <pc:sldMk cId="2983680859" sldId="269"/>
            <ac:picMk id="30" creationId="{484AEBEF-EF01-44A6-A9AC-E21D52665E4C}"/>
          </ac:picMkLst>
        </pc:picChg>
        <pc:picChg chg="add del">
          <ac:chgData name="Lily Casura" userId="4c759ae1d4cb2104" providerId="LiveId" clId="{FE25E6D4-CCA8-4668-9240-A5ECD7BF34C2}" dt="2020-10-01T04:34:54.978" v="7259" actId="26606"/>
          <ac:picMkLst>
            <pc:docMk/>
            <pc:sldMk cId="2983680859" sldId="269"/>
            <ac:picMk id="32" creationId="{57943801-CAEC-4F98-9332-2A4D9128463E}"/>
          </ac:picMkLst>
        </pc:picChg>
        <pc:picChg chg="add del">
          <ac:chgData name="Lily Casura" userId="4c759ae1d4cb2104" providerId="LiveId" clId="{FE25E6D4-CCA8-4668-9240-A5ECD7BF34C2}" dt="2020-10-01T04:34:54.978" v="7259" actId="26606"/>
          <ac:picMkLst>
            <pc:docMk/>
            <pc:sldMk cId="2983680859" sldId="269"/>
            <ac:picMk id="35" creationId="{9BC2FEA5-B399-458A-8393-E06CE40DB89C}"/>
          </ac:picMkLst>
        </pc:picChg>
        <pc:picChg chg="add del">
          <ac:chgData name="Lily Casura" userId="4c759ae1d4cb2104" providerId="LiveId" clId="{FE25E6D4-CCA8-4668-9240-A5ECD7BF34C2}" dt="2020-10-01T04:50:14.143" v="7865" actId="26606"/>
          <ac:picMkLst>
            <pc:docMk/>
            <pc:sldMk cId="2983680859" sldId="269"/>
            <ac:picMk id="42" creationId="{78976801-4346-4636-BA62-265C81DFE7C4}"/>
          </ac:picMkLst>
        </pc:picChg>
        <pc:picChg chg="add del">
          <ac:chgData name="Lily Casura" userId="4c759ae1d4cb2104" providerId="LiveId" clId="{FE25E6D4-CCA8-4668-9240-A5ECD7BF34C2}" dt="2020-10-01T04:50:16.685" v="7867" actId="26606"/>
          <ac:picMkLst>
            <pc:docMk/>
            <pc:sldMk cId="2983680859" sldId="269"/>
            <ac:picMk id="44" creationId="{D8DF5C3E-BDAB-40E6-A40B-8C05D8CD3F52}"/>
          </ac:picMkLst>
        </pc:picChg>
        <pc:picChg chg="add del">
          <ac:chgData name="Lily Casura" userId="4c759ae1d4cb2104" providerId="LiveId" clId="{FE25E6D4-CCA8-4668-9240-A5ECD7BF34C2}" dt="2020-10-01T04:50:16.685" v="7867" actId="26606"/>
          <ac:picMkLst>
            <pc:docMk/>
            <pc:sldMk cId="2983680859" sldId="269"/>
            <ac:picMk id="45" creationId="{9D90C31A-86E3-472B-B929-496667598EFF}"/>
          </ac:picMkLst>
        </pc:picChg>
        <pc:picChg chg="add del">
          <ac:chgData name="Lily Casura" userId="4c759ae1d4cb2104" providerId="LiveId" clId="{FE25E6D4-CCA8-4668-9240-A5ECD7BF34C2}" dt="2020-10-01T04:50:16.685" v="7867" actId="26606"/>
          <ac:picMkLst>
            <pc:docMk/>
            <pc:sldMk cId="2983680859" sldId="269"/>
            <ac:picMk id="48" creationId="{608D9710-1A5F-4D24-B654-F2081DE6014C}"/>
          </ac:picMkLst>
        </pc:picChg>
        <pc:picChg chg="add del">
          <ac:chgData name="Lily Casura" userId="4c759ae1d4cb2104" providerId="LiveId" clId="{FE25E6D4-CCA8-4668-9240-A5ECD7BF34C2}" dt="2020-10-01T04:50:18.688" v="7869" actId="26606"/>
          <ac:picMkLst>
            <pc:docMk/>
            <pc:sldMk cId="2983680859" sldId="269"/>
            <ac:picMk id="55" creationId="{D3143E80-C928-46DB-9299-0BD06348A928}"/>
          </ac:picMkLst>
        </pc:picChg>
        <pc:picChg chg="add">
          <ac:chgData name="Lily Casura" userId="4c759ae1d4cb2104" providerId="LiveId" clId="{FE25E6D4-CCA8-4668-9240-A5ECD7BF34C2}" dt="2020-10-01T04:50:18.709" v="7870" actId="26606"/>
          <ac:picMkLst>
            <pc:docMk/>
            <pc:sldMk cId="2983680859" sldId="269"/>
            <ac:picMk id="57" creationId="{D8DF5C3E-BDAB-40E6-A40B-8C05D8CD3F52}"/>
          </ac:picMkLst>
        </pc:picChg>
        <pc:picChg chg="add">
          <ac:chgData name="Lily Casura" userId="4c759ae1d4cb2104" providerId="LiveId" clId="{FE25E6D4-CCA8-4668-9240-A5ECD7BF34C2}" dt="2020-10-01T04:50:18.709" v="7870" actId="26606"/>
          <ac:picMkLst>
            <pc:docMk/>
            <pc:sldMk cId="2983680859" sldId="269"/>
            <ac:picMk id="58" creationId="{9D90C31A-86E3-472B-B929-496667598EFF}"/>
          </ac:picMkLst>
        </pc:picChg>
        <pc:picChg chg="add">
          <ac:chgData name="Lily Casura" userId="4c759ae1d4cb2104" providerId="LiveId" clId="{FE25E6D4-CCA8-4668-9240-A5ECD7BF34C2}" dt="2020-10-01T04:50:18.709" v="7870" actId="26606"/>
          <ac:picMkLst>
            <pc:docMk/>
            <pc:sldMk cId="2983680859" sldId="269"/>
            <ac:picMk id="61" creationId="{608D9710-1A5F-4D24-B654-F2081DE6014C}"/>
          </ac:picMkLst>
        </pc:picChg>
        <pc:inkChg chg="add del">
          <ac:chgData name="Lily Casura" userId="4c759ae1d4cb2104" providerId="LiveId" clId="{FE25E6D4-CCA8-4668-9240-A5ECD7BF34C2}" dt="2020-10-01T04:35:31.227" v="7264" actId="9405"/>
          <ac:inkMkLst>
            <pc:docMk/>
            <pc:sldMk cId="2983680859" sldId="269"/>
            <ac:inkMk id="4" creationId="{21246D32-F4BB-44C3-8C4A-A640D478B04B}"/>
          </ac:inkMkLst>
        </pc:inkChg>
        <pc:inkChg chg="add del">
          <ac:chgData name="Lily Casura" userId="4c759ae1d4cb2104" providerId="LiveId" clId="{FE25E6D4-CCA8-4668-9240-A5ECD7BF34C2}" dt="2020-10-01T04:35:48.729" v="7271" actId="9405"/>
          <ac:inkMkLst>
            <pc:docMk/>
            <pc:sldMk cId="2983680859" sldId="269"/>
            <ac:inkMk id="5" creationId="{FE90DCA9-2AD7-4C6F-8420-8E03C7C098F7}"/>
          </ac:inkMkLst>
        </pc:inkChg>
        <pc:inkChg chg="add del">
          <ac:chgData name="Lily Casura" userId="4c759ae1d4cb2104" providerId="LiveId" clId="{FE25E6D4-CCA8-4668-9240-A5ECD7BF34C2}" dt="2020-10-01T04:35:48.185" v="7270" actId="9405"/>
          <ac:inkMkLst>
            <pc:docMk/>
            <pc:sldMk cId="2983680859" sldId="269"/>
            <ac:inkMk id="6" creationId="{213C51B1-61C4-44C5-9ACB-8BCE6E4050DC}"/>
          </ac:inkMkLst>
        </pc:inkChg>
        <pc:inkChg chg="add del">
          <ac:chgData name="Lily Casura" userId="4c759ae1d4cb2104" providerId="LiveId" clId="{FE25E6D4-CCA8-4668-9240-A5ECD7BF34C2}" dt="2020-10-01T04:35:47.674" v="7269" actId="9405"/>
          <ac:inkMkLst>
            <pc:docMk/>
            <pc:sldMk cId="2983680859" sldId="269"/>
            <ac:inkMk id="8" creationId="{71F4EFD5-D3F4-4E52-BCBD-441AA50608BE}"/>
          </ac:inkMkLst>
        </pc:inkChg>
      </pc:sldChg>
      <pc:sldChg chg="del">
        <pc:chgData name="Lily Casura" userId="4c759ae1d4cb2104" providerId="LiveId" clId="{FE25E6D4-CCA8-4668-9240-A5ECD7BF34C2}" dt="2020-09-30T21:41:19.128" v="639" actId="47"/>
        <pc:sldMkLst>
          <pc:docMk/>
          <pc:sldMk cId="2112989240" sldId="275"/>
        </pc:sldMkLst>
      </pc:sldChg>
      <pc:sldChg chg="del">
        <pc:chgData name="Lily Casura" userId="4c759ae1d4cb2104" providerId="LiveId" clId="{FE25E6D4-CCA8-4668-9240-A5ECD7BF34C2}" dt="2020-09-30T21:41:19.917" v="640" actId="47"/>
        <pc:sldMkLst>
          <pc:docMk/>
          <pc:sldMk cId="2155791058" sldId="276"/>
        </pc:sldMkLst>
      </pc:sldChg>
      <pc:sldChg chg="del">
        <pc:chgData name="Lily Casura" userId="4c759ae1d4cb2104" providerId="LiveId" clId="{FE25E6D4-CCA8-4668-9240-A5ECD7BF34C2}" dt="2020-09-30T22:11:39.099" v="1260" actId="2696"/>
        <pc:sldMkLst>
          <pc:docMk/>
          <pc:sldMk cId="4094250550" sldId="277"/>
        </pc:sldMkLst>
      </pc:sldChg>
      <pc:sldChg chg="addSp delSp modSp mod ord modNotesTx">
        <pc:chgData name="Lily Casura" userId="4c759ae1d4cb2104" providerId="LiveId" clId="{FE25E6D4-CCA8-4668-9240-A5ECD7BF34C2}" dt="2020-10-01T04:20:39.586" v="7043" actId="26606"/>
        <pc:sldMkLst>
          <pc:docMk/>
          <pc:sldMk cId="430509951" sldId="280"/>
        </pc:sldMkLst>
        <pc:spChg chg="add del">
          <ac:chgData name="Lily Casura" userId="4c759ae1d4cb2104" providerId="LiveId" clId="{FE25E6D4-CCA8-4668-9240-A5ECD7BF34C2}" dt="2020-10-01T02:38:39.225" v="3274" actId="26606"/>
          <ac:spMkLst>
            <pc:docMk/>
            <pc:sldMk cId="430509951" sldId="280"/>
            <ac:spMk id="10" creationId="{CAF43216-230D-4305-A1C8-B62D812B5A3E}"/>
          </ac:spMkLst>
        </pc:spChg>
        <pc:spChg chg="add del">
          <ac:chgData name="Lily Casura" userId="4c759ae1d4cb2104" providerId="LiveId" clId="{FE25E6D4-CCA8-4668-9240-A5ECD7BF34C2}" dt="2020-10-01T02:38:39.225" v="3274" actId="26606"/>
          <ac:spMkLst>
            <pc:docMk/>
            <pc:sldMk cId="430509951" sldId="280"/>
            <ac:spMk id="14" creationId="{8B596859-88E8-4EB6-B800-82A454647840}"/>
          </ac:spMkLst>
        </pc:spChg>
        <pc:spChg chg="add del">
          <ac:chgData name="Lily Casura" userId="4c759ae1d4cb2104" providerId="LiveId" clId="{FE25E6D4-CCA8-4668-9240-A5ECD7BF34C2}" dt="2020-10-01T02:38:31.825" v="3269" actId="26606"/>
          <ac:spMkLst>
            <pc:docMk/>
            <pc:sldMk cId="430509951" sldId="280"/>
            <ac:spMk id="19" creationId="{DE479FF5-13B8-44CF-A149-6E7E0489FE99}"/>
          </ac:spMkLst>
        </pc:spChg>
        <pc:spChg chg="add del">
          <ac:chgData name="Lily Casura" userId="4c759ae1d4cb2104" providerId="LiveId" clId="{FE25E6D4-CCA8-4668-9240-A5ECD7BF34C2}" dt="2020-10-01T02:38:31.825" v="3269" actId="26606"/>
          <ac:spMkLst>
            <pc:docMk/>
            <pc:sldMk cId="430509951" sldId="280"/>
            <ac:spMk id="21" creationId="{273834BF-BB09-46BB-BA11-D8C65C3582FC}"/>
          </ac:spMkLst>
        </pc:spChg>
        <pc:spChg chg="add del">
          <ac:chgData name="Lily Casura" userId="4c759ae1d4cb2104" providerId="LiveId" clId="{FE25E6D4-CCA8-4668-9240-A5ECD7BF34C2}" dt="2020-10-01T02:38:36.727" v="3271" actId="26606"/>
          <ac:spMkLst>
            <pc:docMk/>
            <pc:sldMk cId="430509951" sldId="280"/>
            <ac:spMk id="23" creationId="{8B596859-88E8-4EB6-B800-82A454647840}"/>
          </ac:spMkLst>
        </pc:spChg>
        <pc:spChg chg="add del">
          <ac:chgData name="Lily Casura" userId="4c759ae1d4cb2104" providerId="LiveId" clId="{FE25E6D4-CCA8-4668-9240-A5ECD7BF34C2}" dt="2020-10-01T02:38:36.727" v="3271" actId="26606"/>
          <ac:spMkLst>
            <pc:docMk/>
            <pc:sldMk cId="430509951" sldId="280"/>
            <ac:spMk id="24" creationId="{CAF43216-230D-4305-A1C8-B62D812B5A3E}"/>
          </ac:spMkLst>
        </pc:spChg>
        <pc:spChg chg="add del">
          <ac:chgData name="Lily Casura" userId="4c759ae1d4cb2104" providerId="LiveId" clId="{FE25E6D4-CCA8-4668-9240-A5ECD7BF34C2}" dt="2020-10-01T02:38:39.208" v="3273" actId="26606"/>
          <ac:spMkLst>
            <pc:docMk/>
            <pc:sldMk cId="430509951" sldId="280"/>
            <ac:spMk id="27" creationId="{46F162CF-573F-4639-AF5E-5FED4D67E523}"/>
          </ac:spMkLst>
        </pc:spChg>
        <pc:spChg chg="add del">
          <ac:chgData name="Lily Casura" userId="4c759ae1d4cb2104" providerId="LiveId" clId="{FE25E6D4-CCA8-4668-9240-A5ECD7BF34C2}" dt="2020-10-01T02:38:39.208" v="3273" actId="26606"/>
          <ac:spMkLst>
            <pc:docMk/>
            <pc:sldMk cId="430509951" sldId="280"/>
            <ac:spMk id="29" creationId="{13D5C902-E4C0-4AFC-9EFC-3D1605AC5BA8}"/>
          </ac:spMkLst>
        </pc:spChg>
        <pc:spChg chg="add del">
          <ac:chgData name="Lily Casura" userId="4c759ae1d4cb2104" providerId="LiveId" clId="{FE25E6D4-CCA8-4668-9240-A5ECD7BF34C2}" dt="2020-10-01T04:20:39.586" v="7043" actId="26606"/>
          <ac:spMkLst>
            <pc:docMk/>
            <pc:sldMk cId="430509951" sldId="280"/>
            <ac:spMk id="32" creationId="{67E5AC2D-4D6C-4824-866E-F9DE4F0175B3}"/>
          </ac:spMkLst>
        </pc:spChg>
        <pc:spChg chg="add">
          <ac:chgData name="Lily Casura" userId="4c759ae1d4cb2104" providerId="LiveId" clId="{FE25E6D4-CCA8-4668-9240-A5ECD7BF34C2}" dt="2020-10-01T04:20:39.586" v="7043" actId="26606"/>
          <ac:spMkLst>
            <pc:docMk/>
            <pc:sldMk cId="430509951" sldId="280"/>
            <ac:spMk id="37" creationId="{46F162CF-573F-4639-AF5E-5FED4D67E523}"/>
          </ac:spMkLst>
        </pc:spChg>
        <pc:spChg chg="add">
          <ac:chgData name="Lily Casura" userId="4c759ae1d4cb2104" providerId="LiveId" clId="{FE25E6D4-CCA8-4668-9240-A5ECD7BF34C2}" dt="2020-10-01T04:20:39.586" v="7043" actId="26606"/>
          <ac:spMkLst>
            <pc:docMk/>
            <pc:sldMk cId="430509951" sldId="280"/>
            <ac:spMk id="41" creationId="{13D5C902-E4C0-4AFC-9EFC-3D1605AC5BA8}"/>
          </ac:spMkLst>
        </pc:spChg>
        <pc:picChg chg="add mod">
          <ac:chgData name="Lily Casura" userId="4c759ae1d4cb2104" providerId="LiveId" clId="{FE25E6D4-CCA8-4668-9240-A5ECD7BF34C2}" dt="2020-10-01T04:20:39.586" v="7043" actId="26606"/>
          <ac:picMkLst>
            <pc:docMk/>
            <pc:sldMk cId="430509951" sldId="280"/>
            <ac:picMk id="3" creationId="{32643365-59A6-4001-8FEA-BD5F1FABE11E}"/>
          </ac:picMkLst>
        </pc:picChg>
        <pc:picChg chg="del">
          <ac:chgData name="Lily Casura" userId="4c759ae1d4cb2104" providerId="LiveId" clId="{FE25E6D4-CCA8-4668-9240-A5ECD7BF34C2}" dt="2020-10-01T02:38:00.752" v="3264" actId="478"/>
          <ac:picMkLst>
            <pc:docMk/>
            <pc:sldMk cId="430509951" sldId="280"/>
            <ac:picMk id="5" creationId="{DD538A4A-A435-41AB-8BD6-4E782CB1D03F}"/>
          </ac:picMkLst>
        </pc:picChg>
        <pc:picChg chg="add del">
          <ac:chgData name="Lily Casura" userId="4c759ae1d4cb2104" providerId="LiveId" clId="{FE25E6D4-CCA8-4668-9240-A5ECD7BF34C2}" dt="2020-10-01T02:38:39.225" v="3274" actId="26606"/>
          <ac:picMkLst>
            <pc:docMk/>
            <pc:sldMk cId="430509951" sldId="280"/>
            <ac:picMk id="12" creationId="{ABFE1D33-74D4-49A6-BE38-4E9E88ED963B}"/>
          </ac:picMkLst>
        </pc:picChg>
        <pc:picChg chg="add del">
          <ac:chgData name="Lily Casura" userId="4c759ae1d4cb2104" providerId="LiveId" clId="{FE25E6D4-CCA8-4668-9240-A5ECD7BF34C2}" dt="2020-10-01T02:38:36.727" v="3271" actId="26606"/>
          <ac:picMkLst>
            <pc:docMk/>
            <pc:sldMk cId="430509951" sldId="280"/>
            <ac:picMk id="25" creationId="{ABFE1D33-74D4-49A6-BE38-4E9E88ED963B}"/>
          </ac:picMkLst>
        </pc:picChg>
        <pc:picChg chg="add del">
          <ac:chgData name="Lily Casura" userId="4c759ae1d4cb2104" providerId="LiveId" clId="{FE25E6D4-CCA8-4668-9240-A5ECD7BF34C2}" dt="2020-10-01T02:38:39.208" v="3273" actId="26606"/>
          <ac:picMkLst>
            <pc:docMk/>
            <pc:sldMk cId="430509951" sldId="280"/>
            <ac:picMk id="28" creationId="{5DE918B2-3C9B-4C0E-9303-1C05C39F1EC2}"/>
          </ac:picMkLst>
        </pc:picChg>
        <pc:picChg chg="add del">
          <ac:chgData name="Lily Casura" userId="4c759ae1d4cb2104" providerId="LiveId" clId="{FE25E6D4-CCA8-4668-9240-A5ECD7BF34C2}" dt="2020-10-01T04:20:39.586" v="7043" actId="26606"/>
          <ac:picMkLst>
            <pc:docMk/>
            <pc:sldMk cId="430509951" sldId="280"/>
            <ac:picMk id="31" creationId="{E24ECB3D-8433-4CE7-8ED9-18DD5F22451D}"/>
          </ac:picMkLst>
        </pc:picChg>
        <pc:picChg chg="add">
          <ac:chgData name="Lily Casura" userId="4c759ae1d4cb2104" providerId="LiveId" clId="{FE25E6D4-CCA8-4668-9240-A5ECD7BF34C2}" dt="2020-10-01T04:20:39.586" v="7043" actId="26606"/>
          <ac:picMkLst>
            <pc:docMk/>
            <pc:sldMk cId="430509951" sldId="280"/>
            <ac:picMk id="39" creationId="{5DE918B2-3C9B-4C0E-9303-1C05C39F1EC2}"/>
          </ac:picMkLst>
        </pc:picChg>
      </pc:sldChg>
      <pc:sldChg chg="addSp delSp modSp del mod ord modNotesTx">
        <pc:chgData name="Lily Casura" userId="4c759ae1d4cb2104" providerId="LiveId" clId="{FE25E6D4-CCA8-4668-9240-A5ECD7BF34C2}" dt="2020-10-01T04:23:47.909" v="7151" actId="47"/>
        <pc:sldMkLst>
          <pc:docMk/>
          <pc:sldMk cId="921179527" sldId="281"/>
        </pc:sldMkLst>
        <pc:spChg chg="del">
          <ac:chgData name="Lily Casura" userId="4c759ae1d4cb2104" providerId="LiveId" clId="{FE25E6D4-CCA8-4668-9240-A5ECD7BF34C2}" dt="2020-10-01T03:39:50.921" v="5597" actId="26606"/>
          <ac:spMkLst>
            <pc:docMk/>
            <pc:sldMk cId="921179527" sldId="281"/>
            <ac:spMk id="10" creationId="{CAF43216-230D-4305-A1C8-B62D812B5A3E}"/>
          </ac:spMkLst>
        </pc:spChg>
        <pc:spChg chg="del">
          <ac:chgData name="Lily Casura" userId="4c759ae1d4cb2104" providerId="LiveId" clId="{FE25E6D4-CCA8-4668-9240-A5ECD7BF34C2}" dt="2020-10-01T03:39:50.921" v="5597" actId="26606"/>
          <ac:spMkLst>
            <pc:docMk/>
            <pc:sldMk cId="921179527" sldId="281"/>
            <ac:spMk id="14" creationId="{8B596859-88E8-4EB6-B800-82A454647840}"/>
          </ac:spMkLst>
        </pc:spChg>
        <pc:spChg chg="add">
          <ac:chgData name="Lily Casura" userId="4c759ae1d4cb2104" providerId="LiveId" clId="{FE25E6D4-CCA8-4668-9240-A5ECD7BF34C2}" dt="2020-10-01T03:39:50.921" v="5597" actId="26606"/>
          <ac:spMkLst>
            <pc:docMk/>
            <pc:sldMk cId="921179527" sldId="281"/>
            <ac:spMk id="19" creationId="{CAF43216-230D-4305-A1C8-B62D812B5A3E}"/>
          </ac:spMkLst>
        </pc:spChg>
        <pc:spChg chg="add">
          <ac:chgData name="Lily Casura" userId="4c759ae1d4cb2104" providerId="LiveId" clId="{FE25E6D4-CCA8-4668-9240-A5ECD7BF34C2}" dt="2020-10-01T03:39:50.921" v="5597" actId="26606"/>
          <ac:spMkLst>
            <pc:docMk/>
            <pc:sldMk cId="921179527" sldId="281"/>
            <ac:spMk id="23" creationId="{8B596859-88E8-4EB6-B800-82A454647840}"/>
          </ac:spMkLst>
        </pc:spChg>
        <pc:picChg chg="add mod">
          <ac:chgData name="Lily Casura" userId="4c759ae1d4cb2104" providerId="LiveId" clId="{FE25E6D4-CCA8-4668-9240-A5ECD7BF34C2}" dt="2020-10-01T03:39:50.921" v="5597" actId="26606"/>
          <ac:picMkLst>
            <pc:docMk/>
            <pc:sldMk cId="921179527" sldId="281"/>
            <ac:picMk id="3" creationId="{58945D43-5172-4600-ABAD-F75171872975}"/>
          </ac:picMkLst>
        </pc:picChg>
        <pc:picChg chg="del">
          <ac:chgData name="Lily Casura" userId="4c759ae1d4cb2104" providerId="LiveId" clId="{FE25E6D4-CCA8-4668-9240-A5ECD7BF34C2}" dt="2020-10-01T03:39:32.467" v="5593" actId="478"/>
          <ac:picMkLst>
            <pc:docMk/>
            <pc:sldMk cId="921179527" sldId="281"/>
            <ac:picMk id="5" creationId="{FDD2741D-239C-49AE-8444-5FFAE37C104B}"/>
          </ac:picMkLst>
        </pc:picChg>
        <pc:picChg chg="del">
          <ac:chgData name="Lily Casura" userId="4c759ae1d4cb2104" providerId="LiveId" clId="{FE25E6D4-CCA8-4668-9240-A5ECD7BF34C2}" dt="2020-10-01T03:39:50.921" v="5597" actId="26606"/>
          <ac:picMkLst>
            <pc:docMk/>
            <pc:sldMk cId="921179527" sldId="281"/>
            <ac:picMk id="12" creationId="{ABFE1D33-74D4-49A6-BE38-4E9E88ED963B}"/>
          </ac:picMkLst>
        </pc:picChg>
        <pc:picChg chg="add">
          <ac:chgData name="Lily Casura" userId="4c759ae1d4cb2104" providerId="LiveId" clId="{FE25E6D4-CCA8-4668-9240-A5ECD7BF34C2}" dt="2020-10-01T03:39:50.921" v="5597" actId="26606"/>
          <ac:picMkLst>
            <pc:docMk/>
            <pc:sldMk cId="921179527" sldId="281"/>
            <ac:picMk id="21" creationId="{ABFE1D33-74D4-49A6-BE38-4E9E88ED963B}"/>
          </ac:picMkLst>
        </pc:picChg>
      </pc:sldChg>
      <pc:sldChg chg="addSp delSp modSp add del mod">
        <pc:chgData name="Lily Casura" userId="4c759ae1d4cb2104" providerId="LiveId" clId="{FE25E6D4-CCA8-4668-9240-A5ECD7BF34C2}" dt="2020-09-30T22:24:20.901" v="1744"/>
        <pc:sldMkLst>
          <pc:docMk/>
          <pc:sldMk cId="2380003715" sldId="290"/>
        </pc:sldMkLst>
        <pc:spChg chg="mod">
          <ac:chgData name="Lily Casura" userId="4c759ae1d4cb2104" providerId="LiveId" clId="{FE25E6D4-CCA8-4668-9240-A5ECD7BF34C2}" dt="2020-09-30T22:23:43.375" v="1739" actId="26606"/>
          <ac:spMkLst>
            <pc:docMk/>
            <pc:sldMk cId="2380003715" sldId="290"/>
            <ac:spMk id="2" creationId="{D175A48F-CA7C-446D-A820-0B8429D00D04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40" creationId="{17341052-73F2-435C-A1F0-70961D11B477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42" creationId="{A0BCEF11-98AA-4EF8-91CF-8146F647932B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44" creationId="{B2892C6A-FAAA-49A9-B836-6ECC4D48D7E8}"/>
          </ac:spMkLst>
        </pc:spChg>
        <pc:spChg chg="add del">
          <ac:chgData name="Lily Casura" userId="4c759ae1d4cb2104" providerId="LiveId" clId="{FE25E6D4-CCA8-4668-9240-A5ECD7BF34C2}" dt="2020-09-30T22:23:42.270" v="1737" actId="26606"/>
          <ac:spMkLst>
            <pc:docMk/>
            <pc:sldMk cId="2380003715" sldId="290"/>
            <ac:spMk id="49" creationId="{17341052-73F2-435C-A1F0-70961D11B477}"/>
          </ac:spMkLst>
        </pc:spChg>
        <pc:spChg chg="add del">
          <ac:chgData name="Lily Casura" userId="4c759ae1d4cb2104" providerId="LiveId" clId="{FE25E6D4-CCA8-4668-9240-A5ECD7BF34C2}" dt="2020-09-30T22:23:42.270" v="1737" actId="26606"/>
          <ac:spMkLst>
            <pc:docMk/>
            <pc:sldMk cId="2380003715" sldId="290"/>
            <ac:spMk id="53" creationId="{A0BCEF11-98AA-4EF8-91CF-8146F647932B}"/>
          </ac:spMkLst>
        </pc:spChg>
        <pc:spChg chg="add del">
          <ac:chgData name="Lily Casura" userId="4c759ae1d4cb2104" providerId="LiveId" clId="{FE25E6D4-CCA8-4668-9240-A5ECD7BF34C2}" dt="2020-09-30T22:23:42.270" v="1737" actId="26606"/>
          <ac:spMkLst>
            <pc:docMk/>
            <pc:sldMk cId="2380003715" sldId="290"/>
            <ac:spMk id="57" creationId="{B2892C6A-FAAA-49A9-B836-6ECC4D48D7E8}"/>
          </ac:spMkLst>
        </pc:spChg>
        <pc:spChg chg="add del">
          <ac:chgData name="Lily Casura" userId="4c759ae1d4cb2104" providerId="LiveId" clId="{FE25E6D4-CCA8-4668-9240-A5ECD7BF34C2}" dt="2020-09-30T22:23:43.375" v="1739" actId="26606"/>
          <ac:spMkLst>
            <pc:docMk/>
            <pc:sldMk cId="2380003715" sldId="290"/>
            <ac:spMk id="59" creationId="{3FECAD23-900F-4F1B-A441-6A68749F88D4}"/>
          </ac:spMkLst>
        </pc:spChg>
        <pc:spChg chg="add del">
          <ac:chgData name="Lily Casura" userId="4c759ae1d4cb2104" providerId="LiveId" clId="{FE25E6D4-CCA8-4668-9240-A5ECD7BF34C2}" dt="2020-09-30T22:23:43.375" v="1739" actId="26606"/>
          <ac:spMkLst>
            <pc:docMk/>
            <pc:sldMk cId="2380003715" sldId="290"/>
            <ac:spMk id="61" creationId="{8A233090-6C39-4F59-8A0F-86F011A7EEEB}"/>
          </ac:spMkLst>
        </pc:spChg>
        <pc:spChg chg="add del">
          <ac:chgData name="Lily Casura" userId="4c759ae1d4cb2104" providerId="LiveId" clId="{FE25E6D4-CCA8-4668-9240-A5ECD7BF34C2}" dt="2020-09-30T22:23:43.375" v="1739" actId="26606"/>
          <ac:spMkLst>
            <pc:docMk/>
            <pc:sldMk cId="2380003715" sldId="290"/>
            <ac:spMk id="62" creationId="{484DCAA0-4BF1-4FB9-97BA-D6BA630419A0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65" creationId="{17341052-73F2-435C-A1F0-70961D11B477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67" creationId="{A0BCEF11-98AA-4EF8-91CF-8146F647932B}"/>
          </ac:spMkLst>
        </pc:spChg>
        <pc:spChg chg="add del">
          <ac:chgData name="Lily Casura" userId="4c759ae1d4cb2104" providerId="LiveId" clId="{FE25E6D4-CCA8-4668-9240-A5ECD7BF34C2}" dt="2020-09-30T22:23:47.013" v="1741" actId="26606"/>
          <ac:spMkLst>
            <pc:docMk/>
            <pc:sldMk cId="2380003715" sldId="290"/>
            <ac:spMk id="69" creationId="{B2892C6A-FAAA-49A9-B836-6ECC4D48D7E8}"/>
          </ac:spMkLst>
        </pc:spChg>
        <pc:graphicFrameChg chg="mod modGraphic">
          <ac:chgData name="Lily Casura" userId="4c759ae1d4cb2104" providerId="LiveId" clId="{FE25E6D4-CCA8-4668-9240-A5ECD7BF34C2}" dt="2020-09-30T22:23:47.013" v="1741" actId="26606"/>
          <ac:graphicFrameMkLst>
            <pc:docMk/>
            <pc:sldMk cId="2380003715" sldId="290"/>
            <ac:graphicFrameMk id="19" creationId="{6C213FED-F24C-48D7-B010-374B2A4FF37F}"/>
          </ac:graphicFrameMkLst>
        </pc:graphicFrameChg>
        <pc:picChg chg="add del">
          <ac:chgData name="Lily Casura" userId="4c759ae1d4cb2104" providerId="LiveId" clId="{FE25E6D4-CCA8-4668-9240-A5ECD7BF34C2}" dt="2020-09-30T22:23:47.013" v="1741" actId="26606"/>
          <ac:picMkLst>
            <pc:docMk/>
            <pc:sldMk cId="2380003715" sldId="290"/>
            <ac:picMk id="41" creationId="{A4D2D0F6-68B7-4A2F-B80D-B3AAC1F4DC24}"/>
          </ac:picMkLst>
        </pc:picChg>
        <pc:picChg chg="add del">
          <ac:chgData name="Lily Casura" userId="4c759ae1d4cb2104" providerId="LiveId" clId="{FE25E6D4-CCA8-4668-9240-A5ECD7BF34C2}" dt="2020-09-30T22:23:47.013" v="1741" actId="26606"/>
          <ac:picMkLst>
            <pc:docMk/>
            <pc:sldMk cId="2380003715" sldId="290"/>
            <ac:picMk id="43" creationId="{DB816C00-E2A2-4A28-A8CB-2E9E10E9FDF7}"/>
          </ac:picMkLst>
        </pc:picChg>
        <pc:picChg chg="add del">
          <ac:chgData name="Lily Casura" userId="4c759ae1d4cb2104" providerId="LiveId" clId="{FE25E6D4-CCA8-4668-9240-A5ECD7BF34C2}" dt="2020-09-30T22:23:42.270" v="1737" actId="26606"/>
          <ac:picMkLst>
            <pc:docMk/>
            <pc:sldMk cId="2380003715" sldId="290"/>
            <ac:picMk id="51" creationId="{A4D2D0F6-68B7-4A2F-B80D-B3AAC1F4DC24}"/>
          </ac:picMkLst>
        </pc:picChg>
        <pc:picChg chg="add del">
          <ac:chgData name="Lily Casura" userId="4c759ae1d4cb2104" providerId="LiveId" clId="{FE25E6D4-CCA8-4668-9240-A5ECD7BF34C2}" dt="2020-09-30T22:23:42.270" v="1737" actId="26606"/>
          <ac:picMkLst>
            <pc:docMk/>
            <pc:sldMk cId="2380003715" sldId="290"/>
            <ac:picMk id="55" creationId="{DB816C00-E2A2-4A28-A8CB-2E9E10E9FDF7}"/>
          </ac:picMkLst>
        </pc:picChg>
        <pc:picChg chg="add del">
          <ac:chgData name="Lily Casura" userId="4c759ae1d4cb2104" providerId="LiveId" clId="{FE25E6D4-CCA8-4668-9240-A5ECD7BF34C2}" dt="2020-09-30T22:23:43.375" v="1739" actId="26606"/>
          <ac:picMkLst>
            <pc:docMk/>
            <pc:sldMk cId="2380003715" sldId="290"/>
            <ac:picMk id="60" creationId="{57943801-CAEC-4F98-9332-2A4D9128463E}"/>
          </ac:picMkLst>
        </pc:picChg>
        <pc:picChg chg="add del">
          <ac:chgData name="Lily Casura" userId="4c759ae1d4cb2104" providerId="LiveId" clId="{FE25E6D4-CCA8-4668-9240-A5ECD7BF34C2}" dt="2020-09-30T22:23:43.375" v="1739" actId="26606"/>
          <ac:picMkLst>
            <pc:docMk/>
            <pc:sldMk cId="2380003715" sldId="290"/>
            <ac:picMk id="63" creationId="{9BC2FEA5-B399-458A-8393-E06CE40DB89C}"/>
          </ac:picMkLst>
        </pc:picChg>
        <pc:picChg chg="add del">
          <ac:chgData name="Lily Casura" userId="4c759ae1d4cb2104" providerId="LiveId" clId="{FE25E6D4-CCA8-4668-9240-A5ECD7BF34C2}" dt="2020-09-30T22:23:47.013" v="1741" actId="26606"/>
          <ac:picMkLst>
            <pc:docMk/>
            <pc:sldMk cId="2380003715" sldId="290"/>
            <ac:picMk id="66" creationId="{A4D2D0F6-68B7-4A2F-B80D-B3AAC1F4DC24}"/>
          </ac:picMkLst>
        </pc:picChg>
        <pc:picChg chg="add del">
          <ac:chgData name="Lily Casura" userId="4c759ae1d4cb2104" providerId="LiveId" clId="{FE25E6D4-CCA8-4668-9240-A5ECD7BF34C2}" dt="2020-09-30T22:23:47.013" v="1741" actId="26606"/>
          <ac:picMkLst>
            <pc:docMk/>
            <pc:sldMk cId="2380003715" sldId="290"/>
            <ac:picMk id="68" creationId="{DB816C00-E2A2-4A28-A8CB-2E9E10E9FDF7}"/>
          </ac:picMkLst>
        </pc:picChg>
      </pc:sldChg>
      <pc:sldChg chg="del">
        <pc:chgData name="Lily Casura" userId="4c759ae1d4cb2104" providerId="LiveId" clId="{FE25E6D4-CCA8-4668-9240-A5ECD7BF34C2}" dt="2020-09-30T22:23:13.412" v="1735" actId="2696"/>
        <pc:sldMkLst>
          <pc:docMk/>
          <pc:sldMk cId="3942558174" sldId="290"/>
        </pc:sldMkLst>
      </pc:sldChg>
      <pc:sldChg chg="del">
        <pc:chgData name="Lily Casura" userId="4c759ae1d4cb2104" providerId="LiveId" clId="{FE25E6D4-CCA8-4668-9240-A5ECD7BF34C2}" dt="2020-09-30T21:28:40.049" v="637" actId="47"/>
        <pc:sldMkLst>
          <pc:docMk/>
          <pc:sldMk cId="3136699729" sldId="294"/>
        </pc:sldMkLst>
      </pc:sldChg>
      <pc:sldChg chg="del">
        <pc:chgData name="Lily Casura" userId="4c759ae1d4cb2104" providerId="LiveId" clId="{FE25E6D4-CCA8-4668-9240-A5ECD7BF34C2}" dt="2020-09-30T21:48:26.234" v="1194" actId="2696"/>
        <pc:sldMkLst>
          <pc:docMk/>
          <pc:sldMk cId="1365558376" sldId="302"/>
        </pc:sldMkLst>
      </pc:sldChg>
      <pc:sldChg chg="del">
        <pc:chgData name="Lily Casura" userId="4c759ae1d4cb2104" providerId="LiveId" clId="{FE25E6D4-CCA8-4668-9240-A5ECD7BF34C2}" dt="2020-09-30T21:20:31.484" v="492" actId="47"/>
        <pc:sldMkLst>
          <pc:docMk/>
          <pc:sldMk cId="1366401306" sldId="303"/>
        </pc:sldMkLst>
      </pc:sldChg>
      <pc:sldChg chg="addSp delSp modSp mod ord modClrScheme delDesignElem chgLayout">
        <pc:chgData name="Lily Casura" userId="4c759ae1d4cb2104" providerId="LiveId" clId="{FE25E6D4-CCA8-4668-9240-A5ECD7BF34C2}" dt="2020-09-30T22:45:11.046" v="2329" actId="1076"/>
        <pc:sldMkLst>
          <pc:docMk/>
          <pc:sldMk cId="1482996181" sldId="304"/>
        </pc:sldMkLst>
        <pc:spChg chg="add mod ord">
          <ac:chgData name="Lily Casura" userId="4c759ae1d4cb2104" providerId="LiveId" clId="{FE25E6D4-CCA8-4668-9240-A5ECD7BF34C2}" dt="2020-09-30T22:44:50.171" v="2324" actId="20577"/>
          <ac:spMkLst>
            <pc:docMk/>
            <pc:sldMk cId="1482996181" sldId="304"/>
            <ac:spMk id="2" creationId="{D6FA61AE-2725-4FFA-BB6B-3992A897849A}"/>
          </ac:spMkLst>
        </pc:spChg>
        <pc:spChg chg="add mod ord">
          <ac:chgData name="Lily Casura" userId="4c759ae1d4cb2104" providerId="LiveId" clId="{FE25E6D4-CCA8-4668-9240-A5ECD7BF34C2}" dt="2020-09-30T22:44:00.249" v="2285" actId="700"/>
          <ac:spMkLst>
            <pc:docMk/>
            <pc:sldMk cId="1482996181" sldId="304"/>
            <ac:spMk id="3" creationId="{E9A36121-A2F1-4100-A6DA-5450D799399B}"/>
          </ac:spMkLst>
        </pc:spChg>
        <pc:spChg chg="del mod">
          <ac:chgData name="Lily Casura" userId="4c759ae1d4cb2104" providerId="LiveId" clId="{FE25E6D4-CCA8-4668-9240-A5ECD7BF34C2}" dt="2020-09-30T22:44:57.139" v="2326" actId="478"/>
          <ac:spMkLst>
            <pc:docMk/>
            <pc:sldMk cId="1482996181" sldId="304"/>
            <ac:spMk id="8" creationId="{1EF79BB8-23CB-4233-94CE-74805A7D44B8}"/>
          </ac:spMkLst>
        </pc:spChg>
        <pc:spChg chg="del">
          <ac:chgData name="Lily Casura" userId="4c759ae1d4cb2104" providerId="LiveId" clId="{FE25E6D4-CCA8-4668-9240-A5ECD7BF34C2}" dt="2020-09-30T22:44:00.249" v="2285" actId="700"/>
          <ac:spMkLst>
            <pc:docMk/>
            <pc:sldMk cId="1482996181" sldId="304"/>
            <ac:spMk id="13" creationId="{CAF43216-230D-4305-A1C8-B62D812B5A3E}"/>
          </ac:spMkLst>
        </pc:spChg>
        <pc:spChg chg="del">
          <ac:chgData name="Lily Casura" userId="4c759ae1d4cb2104" providerId="LiveId" clId="{FE25E6D4-CCA8-4668-9240-A5ECD7BF34C2}" dt="2020-09-30T22:44:00.249" v="2285" actId="700"/>
          <ac:spMkLst>
            <pc:docMk/>
            <pc:sldMk cId="1482996181" sldId="304"/>
            <ac:spMk id="17" creationId="{8B596859-88E8-4EB6-B800-82A454647840}"/>
          </ac:spMkLst>
        </pc:spChg>
        <pc:picChg chg="mod ord">
          <ac:chgData name="Lily Casura" userId="4c759ae1d4cb2104" providerId="LiveId" clId="{FE25E6D4-CCA8-4668-9240-A5ECD7BF34C2}" dt="2020-09-30T22:45:11.046" v="2329" actId="1076"/>
          <ac:picMkLst>
            <pc:docMk/>
            <pc:sldMk cId="1482996181" sldId="304"/>
            <ac:picMk id="5" creationId="{F167DD92-F5E0-4FCA-BC80-CEAD32E2C939}"/>
          </ac:picMkLst>
        </pc:picChg>
        <pc:picChg chg="add mod">
          <ac:chgData name="Lily Casura" userId="4c759ae1d4cb2104" providerId="LiveId" clId="{FE25E6D4-CCA8-4668-9240-A5ECD7BF34C2}" dt="2020-09-30T22:45:08.828" v="2328" actId="14100"/>
          <ac:picMkLst>
            <pc:docMk/>
            <pc:sldMk cId="1482996181" sldId="304"/>
            <ac:picMk id="9" creationId="{552CB9A7-B79E-4EA9-8FB0-D3B2D4EED7DE}"/>
          </ac:picMkLst>
        </pc:picChg>
        <pc:picChg chg="del">
          <ac:chgData name="Lily Casura" userId="4c759ae1d4cb2104" providerId="LiveId" clId="{FE25E6D4-CCA8-4668-9240-A5ECD7BF34C2}" dt="2020-09-30T22:44:00.249" v="2285" actId="700"/>
          <ac:picMkLst>
            <pc:docMk/>
            <pc:sldMk cId="1482996181" sldId="304"/>
            <ac:picMk id="15" creationId="{ABFE1D33-74D4-49A6-BE38-4E9E88ED963B}"/>
          </ac:picMkLst>
        </pc:picChg>
      </pc:sldChg>
      <pc:sldChg chg="addSp del delDesignElem">
        <pc:chgData name="Lily Casura" userId="4c759ae1d4cb2104" providerId="LiveId" clId="{FE25E6D4-CCA8-4668-9240-A5ECD7BF34C2}" dt="2020-09-30T21:42:51.426" v="938"/>
        <pc:sldMkLst>
          <pc:docMk/>
          <pc:sldMk cId="1760562090" sldId="304"/>
        </pc:sldMkLst>
        <pc:spChg chg="add">
          <ac:chgData name="Lily Casura" userId="4c759ae1d4cb2104" providerId="LiveId" clId="{FE25E6D4-CCA8-4668-9240-A5ECD7BF34C2}" dt="2020-09-30T21:42:51.426" v="938"/>
          <ac:spMkLst>
            <pc:docMk/>
            <pc:sldMk cId="1760562090" sldId="304"/>
            <ac:spMk id="13" creationId="{CAF43216-230D-4305-A1C8-B62D812B5A3E}"/>
          </ac:spMkLst>
        </pc:spChg>
        <pc:spChg chg="add">
          <ac:chgData name="Lily Casura" userId="4c759ae1d4cb2104" providerId="LiveId" clId="{FE25E6D4-CCA8-4668-9240-A5ECD7BF34C2}" dt="2020-09-30T21:42:51.426" v="938"/>
          <ac:spMkLst>
            <pc:docMk/>
            <pc:sldMk cId="1760562090" sldId="304"/>
            <ac:spMk id="17" creationId="{8B596859-88E8-4EB6-B800-82A454647840}"/>
          </ac:spMkLst>
        </pc:spChg>
        <pc:picChg chg="add">
          <ac:chgData name="Lily Casura" userId="4c759ae1d4cb2104" providerId="LiveId" clId="{FE25E6D4-CCA8-4668-9240-A5ECD7BF34C2}" dt="2020-09-30T21:42:51.426" v="938"/>
          <ac:picMkLst>
            <pc:docMk/>
            <pc:sldMk cId="1760562090" sldId="304"/>
            <ac:picMk id="15" creationId="{ABFE1D33-74D4-49A6-BE38-4E9E88ED963B}"/>
          </ac:picMkLst>
        </pc:picChg>
      </pc:sldChg>
      <pc:sldChg chg="del">
        <pc:chgData name="Lily Casura" userId="4c759ae1d4cb2104" providerId="LiveId" clId="{FE25E6D4-CCA8-4668-9240-A5ECD7BF34C2}" dt="2020-09-30T21:42:41.200" v="935" actId="2696"/>
        <pc:sldMkLst>
          <pc:docMk/>
          <pc:sldMk cId="3571765809" sldId="304"/>
        </pc:sldMkLst>
      </pc:sldChg>
      <pc:sldChg chg="addSp delSp modSp del mod ord">
        <pc:chgData name="Lily Casura" userId="4c759ae1d4cb2104" providerId="LiveId" clId="{FE25E6D4-CCA8-4668-9240-A5ECD7BF34C2}" dt="2020-10-01T04:28:58.751" v="7246" actId="2696"/>
        <pc:sldMkLst>
          <pc:docMk/>
          <pc:sldMk cId="4212933939" sldId="305"/>
        </pc:sldMkLst>
        <pc:spChg chg="del">
          <ac:chgData name="Lily Casura" userId="4c759ae1d4cb2104" providerId="LiveId" clId="{FE25E6D4-CCA8-4668-9240-A5ECD7BF34C2}" dt="2020-09-30T21:28:15.770" v="629" actId="26606"/>
          <ac:spMkLst>
            <pc:docMk/>
            <pc:sldMk cId="4212933939" sldId="305"/>
            <ac:spMk id="10" creationId="{CAF43216-230D-4305-A1C8-B62D812B5A3E}"/>
          </ac:spMkLst>
        </pc:spChg>
        <pc:spChg chg="del">
          <ac:chgData name="Lily Casura" userId="4c759ae1d4cb2104" providerId="LiveId" clId="{FE25E6D4-CCA8-4668-9240-A5ECD7BF34C2}" dt="2020-09-30T21:28:15.770" v="629" actId="26606"/>
          <ac:spMkLst>
            <pc:docMk/>
            <pc:sldMk cId="4212933939" sldId="305"/>
            <ac:spMk id="14" creationId="{8B596859-88E8-4EB6-B800-82A454647840}"/>
          </ac:spMkLst>
        </pc:spChg>
        <pc:spChg chg="add del">
          <ac:chgData name="Lily Casura" userId="4c759ae1d4cb2104" providerId="LiveId" clId="{FE25E6D4-CCA8-4668-9240-A5ECD7BF34C2}" dt="2020-09-30T21:28:27.195" v="636" actId="26606"/>
          <ac:spMkLst>
            <pc:docMk/>
            <pc:sldMk cId="4212933939" sldId="305"/>
            <ac:spMk id="19" creationId="{CAF43216-230D-4305-A1C8-B62D812B5A3E}"/>
          </ac:spMkLst>
        </pc:spChg>
        <pc:spChg chg="add del">
          <ac:chgData name="Lily Casura" userId="4c759ae1d4cb2104" providerId="LiveId" clId="{FE25E6D4-CCA8-4668-9240-A5ECD7BF34C2}" dt="2020-09-30T21:28:27.195" v="636" actId="26606"/>
          <ac:spMkLst>
            <pc:docMk/>
            <pc:sldMk cId="4212933939" sldId="305"/>
            <ac:spMk id="23" creationId="{8B596859-88E8-4EB6-B800-82A454647840}"/>
          </ac:spMkLst>
        </pc:spChg>
        <pc:spChg chg="add del">
          <ac:chgData name="Lily Casura" userId="4c759ae1d4cb2104" providerId="LiveId" clId="{FE25E6D4-CCA8-4668-9240-A5ECD7BF34C2}" dt="2020-09-30T21:28:23.680" v="633" actId="26606"/>
          <ac:spMkLst>
            <pc:docMk/>
            <pc:sldMk cId="4212933939" sldId="305"/>
            <ac:spMk id="28" creationId="{CAF43216-230D-4305-A1C8-B62D812B5A3E}"/>
          </ac:spMkLst>
        </pc:spChg>
        <pc:spChg chg="add del">
          <ac:chgData name="Lily Casura" userId="4c759ae1d4cb2104" providerId="LiveId" clId="{FE25E6D4-CCA8-4668-9240-A5ECD7BF34C2}" dt="2020-09-30T21:28:23.680" v="633" actId="26606"/>
          <ac:spMkLst>
            <pc:docMk/>
            <pc:sldMk cId="4212933939" sldId="305"/>
            <ac:spMk id="32" creationId="{8B596859-88E8-4EB6-B800-82A454647840}"/>
          </ac:spMkLst>
        </pc:spChg>
        <pc:spChg chg="add del">
          <ac:chgData name="Lily Casura" userId="4c759ae1d4cb2104" providerId="LiveId" clId="{FE25E6D4-CCA8-4668-9240-A5ECD7BF34C2}" dt="2020-09-30T21:28:27.187" v="635" actId="26606"/>
          <ac:spMkLst>
            <pc:docMk/>
            <pc:sldMk cId="4212933939" sldId="305"/>
            <ac:spMk id="34" creationId="{C1F07745-D943-46DF-AB69-FA455CE428EA}"/>
          </ac:spMkLst>
        </pc:spChg>
        <pc:spChg chg="add del">
          <ac:chgData name="Lily Casura" userId="4c759ae1d4cb2104" providerId="LiveId" clId="{FE25E6D4-CCA8-4668-9240-A5ECD7BF34C2}" dt="2020-09-30T21:28:27.187" v="635" actId="26606"/>
          <ac:spMkLst>
            <pc:docMk/>
            <pc:sldMk cId="4212933939" sldId="305"/>
            <ac:spMk id="35" creationId="{B72A2E17-3305-4404-A0DA-5CC3BDAFE08C}"/>
          </ac:spMkLst>
        </pc:spChg>
        <pc:spChg chg="add">
          <ac:chgData name="Lily Casura" userId="4c759ae1d4cb2104" providerId="LiveId" clId="{FE25E6D4-CCA8-4668-9240-A5ECD7BF34C2}" dt="2020-09-30T21:28:27.195" v="636" actId="26606"/>
          <ac:spMkLst>
            <pc:docMk/>
            <pc:sldMk cId="4212933939" sldId="305"/>
            <ac:spMk id="37" creationId="{CAF43216-230D-4305-A1C8-B62D812B5A3E}"/>
          </ac:spMkLst>
        </pc:spChg>
        <pc:spChg chg="add">
          <ac:chgData name="Lily Casura" userId="4c759ae1d4cb2104" providerId="LiveId" clId="{FE25E6D4-CCA8-4668-9240-A5ECD7BF34C2}" dt="2020-09-30T21:28:27.195" v="636" actId="26606"/>
          <ac:spMkLst>
            <pc:docMk/>
            <pc:sldMk cId="4212933939" sldId="305"/>
            <ac:spMk id="39" creationId="{8B596859-88E8-4EB6-B800-82A454647840}"/>
          </ac:spMkLst>
        </pc:spChg>
        <pc:picChg chg="del">
          <ac:chgData name="Lily Casura" userId="4c759ae1d4cb2104" providerId="LiveId" clId="{FE25E6D4-CCA8-4668-9240-A5ECD7BF34C2}" dt="2020-09-30T21:28:05.073" v="625" actId="478"/>
          <ac:picMkLst>
            <pc:docMk/>
            <pc:sldMk cId="4212933939" sldId="305"/>
            <ac:picMk id="5" creationId="{FBA644A0-2D6D-4818-962A-032629F5B81C}"/>
          </ac:picMkLst>
        </pc:picChg>
        <pc:picChg chg="add mod">
          <ac:chgData name="Lily Casura" userId="4c759ae1d4cb2104" providerId="LiveId" clId="{FE25E6D4-CCA8-4668-9240-A5ECD7BF34C2}" dt="2020-09-30T21:28:27.195" v="636" actId="26606"/>
          <ac:picMkLst>
            <pc:docMk/>
            <pc:sldMk cId="4212933939" sldId="305"/>
            <ac:picMk id="7" creationId="{7F89498A-76A6-4137-A611-22DC4DA3130D}"/>
          </ac:picMkLst>
        </pc:picChg>
        <pc:picChg chg="del">
          <ac:chgData name="Lily Casura" userId="4c759ae1d4cb2104" providerId="LiveId" clId="{FE25E6D4-CCA8-4668-9240-A5ECD7BF34C2}" dt="2020-09-30T21:28:15.770" v="629" actId="26606"/>
          <ac:picMkLst>
            <pc:docMk/>
            <pc:sldMk cId="4212933939" sldId="305"/>
            <ac:picMk id="12" creationId="{ABFE1D33-74D4-49A6-BE38-4E9E88ED963B}"/>
          </ac:picMkLst>
        </pc:picChg>
        <pc:picChg chg="add del">
          <ac:chgData name="Lily Casura" userId="4c759ae1d4cb2104" providerId="LiveId" clId="{FE25E6D4-CCA8-4668-9240-A5ECD7BF34C2}" dt="2020-09-30T21:28:27.195" v="636" actId="26606"/>
          <ac:picMkLst>
            <pc:docMk/>
            <pc:sldMk cId="4212933939" sldId="305"/>
            <ac:picMk id="21" creationId="{ABFE1D33-74D4-49A6-BE38-4E9E88ED963B}"/>
          </ac:picMkLst>
        </pc:picChg>
        <pc:picChg chg="add del">
          <ac:chgData name="Lily Casura" userId="4c759ae1d4cb2104" providerId="LiveId" clId="{FE25E6D4-CCA8-4668-9240-A5ECD7BF34C2}" dt="2020-09-30T21:28:23.680" v="633" actId="26606"/>
          <ac:picMkLst>
            <pc:docMk/>
            <pc:sldMk cId="4212933939" sldId="305"/>
            <ac:picMk id="30" creationId="{ABFE1D33-74D4-49A6-BE38-4E9E88ED963B}"/>
          </ac:picMkLst>
        </pc:picChg>
        <pc:picChg chg="add">
          <ac:chgData name="Lily Casura" userId="4c759ae1d4cb2104" providerId="LiveId" clId="{FE25E6D4-CCA8-4668-9240-A5ECD7BF34C2}" dt="2020-09-30T21:28:27.195" v="636" actId="26606"/>
          <ac:picMkLst>
            <pc:docMk/>
            <pc:sldMk cId="4212933939" sldId="305"/>
            <ac:picMk id="38" creationId="{ABFE1D33-74D4-49A6-BE38-4E9E88ED963B}"/>
          </ac:picMkLst>
        </pc:picChg>
      </pc:sldChg>
      <pc:sldChg chg="delSp del mod ord">
        <pc:chgData name="Lily Casura" userId="4c759ae1d4cb2104" providerId="LiveId" clId="{FE25E6D4-CCA8-4668-9240-A5ECD7BF34C2}" dt="2020-09-30T22:19:19.112" v="1357" actId="2696"/>
        <pc:sldMkLst>
          <pc:docMk/>
          <pc:sldMk cId="311753369" sldId="306"/>
        </pc:sldMkLst>
        <pc:picChg chg="del">
          <ac:chgData name="Lily Casura" userId="4c759ae1d4cb2104" providerId="LiveId" clId="{FE25E6D4-CCA8-4668-9240-A5ECD7BF34C2}" dt="2020-09-30T22:18:22.556" v="1343" actId="21"/>
          <ac:picMkLst>
            <pc:docMk/>
            <pc:sldMk cId="311753369" sldId="306"/>
            <ac:picMk id="7" creationId="{2DDF7138-5B8E-403D-BB66-B3D7AA93D2AE}"/>
          </ac:picMkLst>
        </pc:picChg>
      </pc:sldChg>
      <pc:sldChg chg="addSp delSp modSp mod modClrScheme delDesignElem chgLayout">
        <pc:chgData name="Lily Casura" userId="4c759ae1d4cb2104" providerId="LiveId" clId="{FE25E6D4-CCA8-4668-9240-A5ECD7BF34C2}" dt="2020-09-30T22:21:02.714" v="1694" actId="14100"/>
        <pc:sldMkLst>
          <pc:docMk/>
          <pc:sldMk cId="2382234431" sldId="307"/>
        </pc:sldMkLst>
        <pc:spChg chg="add mod ord">
          <ac:chgData name="Lily Casura" userId="4c759ae1d4cb2104" providerId="LiveId" clId="{FE25E6D4-CCA8-4668-9240-A5ECD7BF34C2}" dt="2020-09-30T22:20:51.748" v="1691" actId="20577"/>
          <ac:spMkLst>
            <pc:docMk/>
            <pc:sldMk cId="2382234431" sldId="307"/>
            <ac:spMk id="6" creationId="{BDD2297C-5BC0-4CDB-BAB2-9EF2EA2144C2}"/>
          </ac:spMkLst>
        </pc:spChg>
        <pc:spChg chg="del">
          <ac:chgData name="Lily Casura" userId="4c759ae1d4cb2104" providerId="LiveId" clId="{FE25E6D4-CCA8-4668-9240-A5ECD7BF34C2}" dt="2020-09-30T22:20:29.710" v="1612" actId="700"/>
          <ac:spMkLst>
            <pc:docMk/>
            <pc:sldMk cId="2382234431" sldId="307"/>
            <ac:spMk id="10" creationId="{CAF43216-230D-4305-A1C8-B62D812B5A3E}"/>
          </ac:spMkLst>
        </pc:spChg>
        <pc:spChg chg="del">
          <ac:chgData name="Lily Casura" userId="4c759ae1d4cb2104" providerId="LiveId" clId="{FE25E6D4-CCA8-4668-9240-A5ECD7BF34C2}" dt="2020-09-30T22:20:29.710" v="1612" actId="700"/>
          <ac:spMkLst>
            <pc:docMk/>
            <pc:sldMk cId="2382234431" sldId="307"/>
            <ac:spMk id="14" creationId="{8B596859-88E8-4EB6-B800-82A454647840}"/>
          </ac:spMkLst>
        </pc:spChg>
        <pc:picChg chg="mod ord">
          <ac:chgData name="Lily Casura" userId="4c759ae1d4cb2104" providerId="LiveId" clId="{FE25E6D4-CCA8-4668-9240-A5ECD7BF34C2}" dt="2020-09-30T22:21:02.714" v="1694" actId="14100"/>
          <ac:picMkLst>
            <pc:docMk/>
            <pc:sldMk cId="2382234431" sldId="307"/>
            <ac:picMk id="5" creationId="{AD2F413A-44E7-442B-A945-1518520BD837}"/>
          </ac:picMkLst>
        </pc:picChg>
        <pc:picChg chg="del">
          <ac:chgData name="Lily Casura" userId="4c759ae1d4cb2104" providerId="LiveId" clId="{FE25E6D4-CCA8-4668-9240-A5ECD7BF34C2}" dt="2020-09-30T22:20:29.710" v="1612" actId="700"/>
          <ac:picMkLst>
            <pc:docMk/>
            <pc:sldMk cId="2382234431" sldId="307"/>
            <ac:picMk id="12" creationId="{ABFE1D33-74D4-49A6-BE38-4E9E88ED963B}"/>
          </ac:picMkLst>
        </pc:picChg>
      </pc:sldChg>
      <pc:sldChg chg="addSp delSp modSp mod modNotesTx">
        <pc:chgData name="Lily Casura" userId="4c759ae1d4cb2104" providerId="LiveId" clId="{FE25E6D4-CCA8-4668-9240-A5ECD7BF34C2}" dt="2020-10-01T04:26:10.728" v="7157" actId="26606"/>
        <pc:sldMkLst>
          <pc:docMk/>
          <pc:sldMk cId="204349015" sldId="308"/>
        </pc:sldMkLst>
        <pc:spChg chg="add del">
          <ac:chgData name="Lily Casura" userId="4c759ae1d4cb2104" providerId="LiveId" clId="{FE25E6D4-CCA8-4668-9240-A5ECD7BF34C2}" dt="2020-09-30T22:21:12.713" v="1699" actId="26606"/>
          <ac:spMkLst>
            <pc:docMk/>
            <pc:sldMk cId="204349015" sldId="308"/>
            <ac:spMk id="10" creationId="{CAF43216-230D-4305-A1C8-B62D812B5A3E}"/>
          </ac:spMkLst>
        </pc:spChg>
        <pc:spChg chg="add del">
          <ac:chgData name="Lily Casura" userId="4c759ae1d4cb2104" providerId="LiveId" clId="{FE25E6D4-CCA8-4668-9240-A5ECD7BF34C2}" dt="2020-09-30T22:21:12.713" v="1699" actId="26606"/>
          <ac:spMkLst>
            <pc:docMk/>
            <pc:sldMk cId="204349015" sldId="308"/>
            <ac:spMk id="14" creationId="{8B596859-88E8-4EB6-B800-82A454647840}"/>
          </ac:spMkLst>
        </pc:spChg>
        <pc:spChg chg="add del">
          <ac:chgData name="Lily Casura" userId="4c759ae1d4cb2104" providerId="LiveId" clId="{FE25E6D4-CCA8-4668-9240-A5ECD7BF34C2}" dt="2020-09-30T22:21:11.619" v="1696" actId="26606"/>
          <ac:spMkLst>
            <pc:docMk/>
            <pc:sldMk cId="204349015" sldId="308"/>
            <ac:spMk id="19" creationId="{C1F07745-D943-46DF-AB69-FA455CE428EA}"/>
          </ac:spMkLst>
        </pc:spChg>
        <pc:spChg chg="add del">
          <ac:chgData name="Lily Casura" userId="4c759ae1d4cb2104" providerId="LiveId" clId="{FE25E6D4-CCA8-4668-9240-A5ECD7BF34C2}" dt="2020-09-30T22:21:11.619" v="1696" actId="26606"/>
          <ac:spMkLst>
            <pc:docMk/>
            <pc:sldMk cId="204349015" sldId="308"/>
            <ac:spMk id="21" creationId="{B72A2E17-3305-4404-A0DA-5CC3BDAFE08C}"/>
          </ac:spMkLst>
        </pc:spChg>
        <pc:spChg chg="add del">
          <ac:chgData name="Lily Casura" userId="4c759ae1d4cb2104" providerId="LiveId" clId="{FE25E6D4-CCA8-4668-9240-A5ECD7BF34C2}" dt="2020-09-30T22:21:12.705" v="1698" actId="26606"/>
          <ac:spMkLst>
            <pc:docMk/>
            <pc:sldMk cId="204349015" sldId="308"/>
            <ac:spMk id="23" creationId="{13D5C902-E4C0-4AFC-9EFC-3D1605AC5BA8}"/>
          </ac:spMkLst>
        </pc:spChg>
        <pc:spChg chg="add del">
          <ac:chgData name="Lily Casura" userId="4c759ae1d4cb2104" providerId="LiveId" clId="{FE25E6D4-CCA8-4668-9240-A5ECD7BF34C2}" dt="2020-09-30T22:21:12.705" v="1698" actId="26606"/>
          <ac:spMkLst>
            <pc:docMk/>
            <pc:sldMk cId="204349015" sldId="308"/>
            <ac:spMk id="24" creationId="{46F162CF-573F-4639-AF5E-5FED4D67E523}"/>
          </ac:spMkLst>
        </pc:spChg>
        <pc:spChg chg="add del">
          <ac:chgData name="Lily Casura" userId="4c759ae1d4cb2104" providerId="LiveId" clId="{FE25E6D4-CCA8-4668-9240-A5ECD7BF34C2}" dt="2020-10-01T04:26:10.728" v="7157" actId="26606"/>
          <ac:spMkLst>
            <pc:docMk/>
            <pc:sldMk cId="204349015" sldId="308"/>
            <ac:spMk id="27" creationId="{CAF43216-230D-4305-A1C8-B62D812B5A3E}"/>
          </ac:spMkLst>
        </pc:spChg>
        <pc:spChg chg="add del">
          <ac:chgData name="Lily Casura" userId="4c759ae1d4cb2104" providerId="LiveId" clId="{FE25E6D4-CCA8-4668-9240-A5ECD7BF34C2}" dt="2020-10-01T04:26:10.728" v="7157" actId="26606"/>
          <ac:spMkLst>
            <pc:docMk/>
            <pc:sldMk cId="204349015" sldId="308"/>
            <ac:spMk id="29" creationId="{8B596859-88E8-4EB6-B800-82A454647840}"/>
          </ac:spMkLst>
        </pc:spChg>
        <pc:spChg chg="add">
          <ac:chgData name="Lily Casura" userId="4c759ae1d4cb2104" providerId="LiveId" clId="{FE25E6D4-CCA8-4668-9240-A5ECD7BF34C2}" dt="2020-10-01T04:26:10.728" v="7157" actId="26606"/>
          <ac:spMkLst>
            <pc:docMk/>
            <pc:sldMk cId="204349015" sldId="308"/>
            <ac:spMk id="34" creationId="{C1F07745-D943-46DF-AB69-FA455CE428EA}"/>
          </ac:spMkLst>
        </pc:spChg>
        <pc:spChg chg="add">
          <ac:chgData name="Lily Casura" userId="4c759ae1d4cb2104" providerId="LiveId" clId="{FE25E6D4-CCA8-4668-9240-A5ECD7BF34C2}" dt="2020-10-01T04:26:10.728" v="7157" actId="26606"/>
          <ac:spMkLst>
            <pc:docMk/>
            <pc:sldMk cId="204349015" sldId="308"/>
            <ac:spMk id="36" creationId="{B72A2E17-3305-4404-A0DA-5CC3BDAFE08C}"/>
          </ac:spMkLst>
        </pc:spChg>
        <pc:picChg chg="add mod">
          <ac:chgData name="Lily Casura" userId="4c759ae1d4cb2104" providerId="LiveId" clId="{FE25E6D4-CCA8-4668-9240-A5ECD7BF34C2}" dt="2020-10-01T04:26:10.728" v="7157" actId="26606"/>
          <ac:picMkLst>
            <pc:docMk/>
            <pc:sldMk cId="204349015" sldId="308"/>
            <ac:picMk id="3" creationId="{49DD7659-A60A-4434-A565-8D816B28E12B}"/>
          </ac:picMkLst>
        </pc:picChg>
        <pc:picChg chg="del mod">
          <ac:chgData name="Lily Casura" userId="4c759ae1d4cb2104" providerId="LiveId" clId="{FE25E6D4-CCA8-4668-9240-A5ECD7BF34C2}" dt="2020-10-01T04:25:14.146" v="7153" actId="478"/>
          <ac:picMkLst>
            <pc:docMk/>
            <pc:sldMk cId="204349015" sldId="308"/>
            <ac:picMk id="5" creationId="{245E7CED-ABCE-418A-979C-0BEF91358E20}"/>
          </ac:picMkLst>
        </pc:picChg>
        <pc:picChg chg="add del">
          <ac:chgData name="Lily Casura" userId="4c759ae1d4cb2104" providerId="LiveId" clId="{FE25E6D4-CCA8-4668-9240-A5ECD7BF34C2}" dt="2020-09-30T22:21:12.713" v="1699" actId="26606"/>
          <ac:picMkLst>
            <pc:docMk/>
            <pc:sldMk cId="204349015" sldId="308"/>
            <ac:picMk id="12" creationId="{ABFE1D33-74D4-49A6-BE38-4E9E88ED963B}"/>
          </ac:picMkLst>
        </pc:picChg>
        <pc:picChg chg="add del">
          <ac:chgData name="Lily Casura" userId="4c759ae1d4cb2104" providerId="LiveId" clId="{FE25E6D4-CCA8-4668-9240-A5ECD7BF34C2}" dt="2020-09-30T22:21:12.705" v="1698" actId="26606"/>
          <ac:picMkLst>
            <pc:docMk/>
            <pc:sldMk cId="204349015" sldId="308"/>
            <ac:picMk id="25" creationId="{5DE918B2-3C9B-4C0E-9303-1C05C39F1EC2}"/>
          </ac:picMkLst>
        </pc:picChg>
        <pc:picChg chg="add del">
          <ac:chgData name="Lily Casura" userId="4c759ae1d4cb2104" providerId="LiveId" clId="{FE25E6D4-CCA8-4668-9240-A5ECD7BF34C2}" dt="2020-10-01T04:26:10.728" v="7157" actId="26606"/>
          <ac:picMkLst>
            <pc:docMk/>
            <pc:sldMk cId="204349015" sldId="308"/>
            <ac:picMk id="28" creationId="{ABFE1D33-74D4-49A6-BE38-4E9E88ED963B}"/>
          </ac:picMkLst>
        </pc:picChg>
      </pc:sldChg>
      <pc:sldChg chg="addSp delSp modSp new mod setBg modNotesTx">
        <pc:chgData name="Lily Casura" userId="4c759ae1d4cb2104" providerId="LiveId" clId="{FE25E6D4-CCA8-4668-9240-A5ECD7BF34C2}" dt="2020-10-01T03:34:48.139" v="5574" actId="114"/>
        <pc:sldMkLst>
          <pc:docMk/>
          <pc:sldMk cId="1966615600" sldId="309"/>
        </pc:sldMkLst>
        <pc:spChg chg="mod">
          <ac:chgData name="Lily Casura" userId="4c759ae1d4cb2104" providerId="LiveId" clId="{FE25E6D4-CCA8-4668-9240-A5ECD7BF34C2}" dt="2020-09-30T22:54:28.732" v="2858" actId="26606"/>
          <ac:spMkLst>
            <pc:docMk/>
            <pc:sldMk cId="1966615600" sldId="309"/>
            <ac:spMk id="2" creationId="{C2EA391B-A774-4DE9-9463-B216A369C596}"/>
          </ac:spMkLst>
        </pc:spChg>
        <pc:spChg chg="mod">
          <ac:chgData name="Lily Casura" userId="4c759ae1d4cb2104" providerId="LiveId" clId="{FE25E6D4-CCA8-4668-9240-A5ECD7BF34C2}" dt="2020-10-01T03:34:48.139" v="5574" actId="114"/>
          <ac:spMkLst>
            <pc:docMk/>
            <pc:sldMk cId="1966615600" sldId="309"/>
            <ac:spMk id="3" creationId="{603D23B5-ED60-489D-B150-25FCBEADD22E}"/>
          </ac:spMkLst>
        </pc:spChg>
        <pc:spChg chg="add del">
          <ac:chgData name="Lily Casura" userId="4c759ae1d4cb2104" providerId="LiveId" clId="{FE25E6D4-CCA8-4668-9240-A5ECD7BF34C2}" dt="2020-09-30T22:54:26.693" v="2853" actId="26606"/>
          <ac:spMkLst>
            <pc:docMk/>
            <pc:sldMk cId="1966615600" sldId="309"/>
            <ac:spMk id="8" creationId="{4B0FA309-807F-4C17-98EF-A3BA7388E213}"/>
          </ac:spMkLst>
        </pc:spChg>
        <pc:spChg chg="add del">
          <ac:chgData name="Lily Casura" userId="4c759ae1d4cb2104" providerId="LiveId" clId="{FE25E6D4-CCA8-4668-9240-A5ECD7BF34C2}" dt="2020-09-30T22:54:26.693" v="2853" actId="26606"/>
          <ac:spMkLst>
            <pc:docMk/>
            <pc:sldMk cId="1966615600" sldId="309"/>
            <ac:spMk id="12" creationId="{C8FA1749-B91A-40E7-AD01-0B9C9C6AF74E}"/>
          </ac:spMkLst>
        </pc:spChg>
        <pc:spChg chg="add del">
          <ac:chgData name="Lily Casura" userId="4c759ae1d4cb2104" providerId="LiveId" clId="{FE25E6D4-CCA8-4668-9240-A5ECD7BF34C2}" dt="2020-09-30T22:54:26.693" v="2853" actId="26606"/>
          <ac:spMkLst>
            <pc:docMk/>
            <pc:sldMk cId="1966615600" sldId="309"/>
            <ac:spMk id="16" creationId="{700676C8-6DE8-47DD-9A23-D42063A12E10}"/>
          </ac:spMkLst>
        </pc:spChg>
        <pc:spChg chg="add del">
          <ac:chgData name="Lily Casura" userId="4c759ae1d4cb2104" providerId="LiveId" clId="{FE25E6D4-CCA8-4668-9240-A5ECD7BF34C2}" dt="2020-09-30T22:54:28.074" v="2855" actId="26606"/>
          <ac:spMkLst>
            <pc:docMk/>
            <pc:sldMk cId="1966615600" sldId="309"/>
            <ac:spMk id="18" creationId="{A106B9FE-7E5A-4047-B5D3-C3C24BD3E80E}"/>
          </ac:spMkLst>
        </pc:spChg>
        <pc:spChg chg="add del">
          <ac:chgData name="Lily Casura" userId="4c759ae1d4cb2104" providerId="LiveId" clId="{FE25E6D4-CCA8-4668-9240-A5ECD7BF34C2}" dt="2020-09-30T22:54:28.074" v="2855" actId="26606"/>
          <ac:spMkLst>
            <pc:docMk/>
            <pc:sldMk cId="1966615600" sldId="309"/>
            <ac:spMk id="19" creationId="{B60EBA20-0A64-45D5-B937-FE93DCA01C7E}"/>
          </ac:spMkLst>
        </pc:spChg>
        <pc:spChg chg="add del">
          <ac:chgData name="Lily Casura" userId="4c759ae1d4cb2104" providerId="LiveId" clId="{FE25E6D4-CCA8-4668-9240-A5ECD7BF34C2}" dt="2020-09-30T22:54:28.074" v="2855" actId="26606"/>
          <ac:spMkLst>
            <pc:docMk/>
            <pc:sldMk cId="1966615600" sldId="309"/>
            <ac:spMk id="22" creationId="{52A2FDCB-3B06-44F3-A0AA-2C056C3E512F}"/>
          </ac:spMkLst>
        </pc:spChg>
        <pc:spChg chg="add del">
          <ac:chgData name="Lily Casura" userId="4c759ae1d4cb2104" providerId="LiveId" clId="{FE25E6D4-CCA8-4668-9240-A5ECD7BF34C2}" dt="2020-09-30T22:54:28.691" v="2857" actId="26606"/>
          <ac:spMkLst>
            <pc:docMk/>
            <pc:sldMk cId="1966615600" sldId="309"/>
            <ac:spMk id="24" creationId="{C7F36C09-16BA-4141-A705-C6B5B5A40BF4}"/>
          </ac:spMkLst>
        </pc:spChg>
        <pc:spChg chg="add del">
          <ac:chgData name="Lily Casura" userId="4c759ae1d4cb2104" providerId="LiveId" clId="{FE25E6D4-CCA8-4668-9240-A5ECD7BF34C2}" dt="2020-09-30T22:54:28.691" v="2857" actId="26606"/>
          <ac:spMkLst>
            <pc:docMk/>
            <pc:sldMk cId="1966615600" sldId="309"/>
            <ac:spMk id="26" creationId="{460C2540-36DC-4C0A-A9C0-231ED365DC32}"/>
          </ac:spMkLst>
        </pc:spChg>
        <pc:spChg chg="add">
          <ac:chgData name="Lily Casura" userId="4c759ae1d4cb2104" providerId="LiveId" clId="{FE25E6D4-CCA8-4668-9240-A5ECD7BF34C2}" dt="2020-09-30T22:54:28.732" v="2858" actId="26606"/>
          <ac:spMkLst>
            <pc:docMk/>
            <pc:sldMk cId="1966615600" sldId="309"/>
            <ac:spMk id="28" creationId="{4B0FA309-807F-4C17-98EF-A3BA7388E213}"/>
          </ac:spMkLst>
        </pc:spChg>
        <pc:spChg chg="add">
          <ac:chgData name="Lily Casura" userId="4c759ae1d4cb2104" providerId="LiveId" clId="{FE25E6D4-CCA8-4668-9240-A5ECD7BF34C2}" dt="2020-09-30T22:54:28.732" v="2858" actId="26606"/>
          <ac:spMkLst>
            <pc:docMk/>
            <pc:sldMk cId="1966615600" sldId="309"/>
            <ac:spMk id="30" creationId="{C8FA1749-B91A-40E7-AD01-0B9C9C6AF74E}"/>
          </ac:spMkLst>
        </pc:spChg>
        <pc:spChg chg="add">
          <ac:chgData name="Lily Casura" userId="4c759ae1d4cb2104" providerId="LiveId" clId="{FE25E6D4-CCA8-4668-9240-A5ECD7BF34C2}" dt="2020-09-30T22:54:28.732" v="2858" actId="26606"/>
          <ac:spMkLst>
            <pc:docMk/>
            <pc:sldMk cId="1966615600" sldId="309"/>
            <ac:spMk id="32" creationId="{700676C8-6DE8-47DD-9A23-D42063A12E10}"/>
          </ac:spMkLst>
        </pc:spChg>
        <pc:picChg chg="add del">
          <ac:chgData name="Lily Casura" userId="4c759ae1d4cb2104" providerId="LiveId" clId="{FE25E6D4-CCA8-4668-9240-A5ECD7BF34C2}" dt="2020-09-30T22:54:26.693" v="2853" actId="26606"/>
          <ac:picMkLst>
            <pc:docMk/>
            <pc:sldMk cId="1966615600" sldId="309"/>
            <ac:picMk id="10" creationId="{2642A87B-CAE9-4F8F-B293-28388E45D9EE}"/>
          </ac:picMkLst>
        </pc:picChg>
        <pc:picChg chg="add del">
          <ac:chgData name="Lily Casura" userId="4c759ae1d4cb2104" providerId="LiveId" clId="{FE25E6D4-CCA8-4668-9240-A5ECD7BF34C2}" dt="2020-09-30T22:54:26.693" v="2853" actId="26606"/>
          <ac:picMkLst>
            <pc:docMk/>
            <pc:sldMk cId="1966615600" sldId="309"/>
            <ac:picMk id="14" creationId="{3B7A934F-FFF7-4353-83D3-4EF66E93EEF8}"/>
          </ac:picMkLst>
        </pc:picChg>
        <pc:picChg chg="add del">
          <ac:chgData name="Lily Casura" userId="4c759ae1d4cb2104" providerId="LiveId" clId="{FE25E6D4-CCA8-4668-9240-A5ECD7BF34C2}" dt="2020-09-30T22:54:28.074" v="2855" actId="26606"/>
          <ac:picMkLst>
            <pc:docMk/>
            <pc:sldMk cId="1966615600" sldId="309"/>
            <ac:picMk id="20" creationId="{3EAD5E5B-543A-4690-8C75-BACF7FFB40ED}"/>
          </ac:picMkLst>
        </pc:picChg>
        <pc:picChg chg="add del">
          <ac:chgData name="Lily Casura" userId="4c759ae1d4cb2104" providerId="LiveId" clId="{FE25E6D4-CCA8-4668-9240-A5ECD7BF34C2}" dt="2020-09-30T22:54:28.074" v="2855" actId="26606"/>
          <ac:picMkLst>
            <pc:docMk/>
            <pc:sldMk cId="1966615600" sldId="309"/>
            <ac:picMk id="21" creationId="{98739700-980C-4F96-84CD-97157DFE86AE}"/>
          </ac:picMkLst>
        </pc:picChg>
        <pc:picChg chg="add del">
          <ac:chgData name="Lily Casura" userId="4c759ae1d4cb2104" providerId="LiveId" clId="{FE25E6D4-CCA8-4668-9240-A5ECD7BF34C2}" dt="2020-09-30T22:54:28.691" v="2857" actId="26606"/>
          <ac:picMkLst>
            <pc:docMk/>
            <pc:sldMk cId="1966615600" sldId="309"/>
            <ac:picMk id="25" creationId="{C9CE521D-42CE-4CD9-AFFE-37255AC0A649}"/>
          </ac:picMkLst>
        </pc:picChg>
        <pc:picChg chg="add">
          <ac:chgData name="Lily Casura" userId="4c759ae1d4cb2104" providerId="LiveId" clId="{FE25E6D4-CCA8-4668-9240-A5ECD7BF34C2}" dt="2020-09-30T22:54:28.732" v="2858" actId="26606"/>
          <ac:picMkLst>
            <pc:docMk/>
            <pc:sldMk cId="1966615600" sldId="309"/>
            <ac:picMk id="29" creationId="{2642A87B-CAE9-4F8F-B293-28388E45D9EE}"/>
          </ac:picMkLst>
        </pc:picChg>
        <pc:picChg chg="add">
          <ac:chgData name="Lily Casura" userId="4c759ae1d4cb2104" providerId="LiveId" clId="{FE25E6D4-CCA8-4668-9240-A5ECD7BF34C2}" dt="2020-09-30T22:54:28.732" v="2858" actId="26606"/>
          <ac:picMkLst>
            <pc:docMk/>
            <pc:sldMk cId="1966615600" sldId="309"/>
            <ac:picMk id="31" creationId="{3B7A934F-FFF7-4353-83D3-4EF66E93EEF8}"/>
          </ac:picMkLst>
        </pc:picChg>
      </pc:sldChg>
      <pc:sldChg chg="addSp delSp modSp new mod setBg setClrOvrMap modNotesTx">
        <pc:chgData name="Lily Casura" userId="4c759ae1d4cb2104" providerId="LiveId" clId="{FE25E6D4-CCA8-4668-9240-A5ECD7BF34C2}" dt="2020-10-01T04:44:35.692" v="7860" actId="27636"/>
        <pc:sldMkLst>
          <pc:docMk/>
          <pc:sldMk cId="1066697102" sldId="310"/>
        </pc:sldMkLst>
        <pc:spChg chg="mod">
          <ac:chgData name="Lily Casura" userId="4c759ae1d4cb2104" providerId="LiveId" clId="{FE25E6D4-CCA8-4668-9240-A5ECD7BF34C2}" dt="2020-09-30T22:39:10.684" v="2059" actId="26606"/>
          <ac:spMkLst>
            <pc:docMk/>
            <pc:sldMk cId="1066697102" sldId="310"/>
            <ac:spMk id="2" creationId="{D4B1B1A4-E0C9-4795-BD4E-214B148FE1AE}"/>
          </ac:spMkLst>
        </pc:spChg>
        <pc:spChg chg="mod">
          <ac:chgData name="Lily Casura" userId="4c759ae1d4cb2104" providerId="LiveId" clId="{FE25E6D4-CCA8-4668-9240-A5ECD7BF34C2}" dt="2020-10-01T04:44:35.692" v="7860" actId="27636"/>
          <ac:spMkLst>
            <pc:docMk/>
            <pc:sldMk cId="1066697102" sldId="310"/>
            <ac:spMk id="3" creationId="{399EF216-3E8B-4DA3-B3D1-1E525F2A7052}"/>
          </ac:spMkLst>
        </pc:spChg>
        <pc:spChg chg="add del">
          <ac:chgData name="Lily Casura" userId="4c759ae1d4cb2104" providerId="LiveId" clId="{FE25E6D4-CCA8-4668-9240-A5ECD7BF34C2}" dt="2020-09-30T22:39:07.579" v="2056" actId="26606"/>
          <ac:spMkLst>
            <pc:docMk/>
            <pc:sldMk cId="1066697102" sldId="310"/>
            <ac:spMk id="14" creationId="{C493E730-2044-49B5-A022-B8D6F359343E}"/>
          </ac:spMkLst>
        </pc:spChg>
        <pc:spChg chg="add del">
          <ac:chgData name="Lily Casura" userId="4c759ae1d4cb2104" providerId="LiveId" clId="{FE25E6D4-CCA8-4668-9240-A5ECD7BF34C2}" dt="2020-09-30T22:39:10.670" v="2058" actId="26606"/>
          <ac:spMkLst>
            <pc:docMk/>
            <pc:sldMk cId="1066697102" sldId="310"/>
            <ac:spMk id="20" creationId="{2B57E7D2-A94B-4A8D-B58F-D3E30C2353DE}"/>
          </ac:spMkLst>
        </pc:spChg>
        <pc:spChg chg="add del">
          <ac:chgData name="Lily Casura" userId="4c759ae1d4cb2104" providerId="LiveId" clId="{FE25E6D4-CCA8-4668-9240-A5ECD7BF34C2}" dt="2020-09-30T22:39:10.670" v="2058" actId="26606"/>
          <ac:spMkLst>
            <pc:docMk/>
            <pc:sldMk cId="1066697102" sldId="310"/>
            <ac:spMk id="21" creationId="{9DD3589A-DB65-424B-ACF1-5C8155F1C3A8}"/>
          </ac:spMkLst>
        </pc:spChg>
        <pc:spChg chg="add del">
          <ac:chgData name="Lily Casura" userId="4c759ae1d4cb2104" providerId="LiveId" clId="{FE25E6D4-CCA8-4668-9240-A5ECD7BF34C2}" dt="2020-09-30T22:39:10.670" v="2058" actId="26606"/>
          <ac:spMkLst>
            <pc:docMk/>
            <pc:sldMk cId="1066697102" sldId="310"/>
            <ac:spMk id="22" creationId="{9F784D76-D302-4160-A2D4-C2F4AB76D478}"/>
          </ac:spMkLst>
        </pc:spChg>
        <pc:spChg chg="add del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24" creationId="{3FECAD23-900F-4F1B-A441-6A68749F88D4}"/>
          </ac:spMkLst>
        </pc:spChg>
        <pc:spChg chg="add del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26" creationId="{8A233090-6C39-4F59-8A0F-86F011A7EEEB}"/>
          </ac:spMkLst>
        </pc:spChg>
        <pc:spChg chg="add del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27" creationId="{484DCAA0-4BF1-4FB9-97BA-D6BA630419A0}"/>
          </ac:spMkLst>
        </pc:spChg>
        <pc:spChg chg="add del">
          <ac:chgData name="Lily Casura" userId="4c759ae1d4cb2104" providerId="LiveId" clId="{FE25E6D4-CCA8-4668-9240-A5ECD7BF34C2}" dt="2020-09-30T22:40:15.574" v="2261" actId="26606"/>
          <ac:spMkLst>
            <pc:docMk/>
            <pc:sldMk cId="1066697102" sldId="310"/>
            <ac:spMk id="33" creationId="{3FECAD23-900F-4F1B-A441-6A68749F88D4}"/>
          </ac:spMkLst>
        </pc:spChg>
        <pc:spChg chg="add del">
          <ac:chgData name="Lily Casura" userId="4c759ae1d4cb2104" providerId="LiveId" clId="{FE25E6D4-CCA8-4668-9240-A5ECD7BF34C2}" dt="2020-09-30T22:40:15.574" v="2261" actId="26606"/>
          <ac:spMkLst>
            <pc:docMk/>
            <pc:sldMk cId="1066697102" sldId="310"/>
            <ac:spMk id="37" creationId="{8A233090-6C39-4F59-8A0F-86F011A7EEEB}"/>
          </ac:spMkLst>
        </pc:spChg>
        <pc:spChg chg="add del">
          <ac:chgData name="Lily Casura" userId="4c759ae1d4cb2104" providerId="LiveId" clId="{FE25E6D4-CCA8-4668-9240-A5ECD7BF34C2}" dt="2020-09-30T22:40:15.574" v="2261" actId="26606"/>
          <ac:spMkLst>
            <pc:docMk/>
            <pc:sldMk cId="1066697102" sldId="310"/>
            <ac:spMk id="39" creationId="{484DCAA0-4BF1-4FB9-97BA-D6BA630419A0}"/>
          </ac:spMkLst>
        </pc:spChg>
        <pc:spChg chg="add del">
          <ac:chgData name="Lily Casura" userId="4c759ae1d4cb2104" providerId="LiveId" clId="{FE25E6D4-CCA8-4668-9240-A5ECD7BF34C2}" dt="2020-09-30T22:40:17.093" v="2263" actId="26606"/>
          <ac:spMkLst>
            <pc:docMk/>
            <pc:sldMk cId="1066697102" sldId="310"/>
            <ac:spMk id="45" creationId="{C493E730-2044-49B5-A022-B8D6F359343E}"/>
          </ac:spMkLst>
        </pc:spChg>
        <pc:spChg chg="add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48" creationId="{3FECAD23-900F-4F1B-A441-6A68749F88D4}"/>
          </ac:spMkLst>
        </pc:spChg>
        <pc:spChg chg="add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50" creationId="{8A233090-6C39-4F59-8A0F-86F011A7EEEB}"/>
          </ac:spMkLst>
        </pc:spChg>
        <pc:spChg chg="add">
          <ac:chgData name="Lily Casura" userId="4c759ae1d4cb2104" providerId="LiveId" clId="{FE25E6D4-CCA8-4668-9240-A5ECD7BF34C2}" dt="2020-09-30T22:40:17.107" v="2264" actId="26606"/>
          <ac:spMkLst>
            <pc:docMk/>
            <pc:sldMk cId="1066697102" sldId="310"/>
            <ac:spMk id="51" creationId="{484DCAA0-4BF1-4FB9-97BA-D6BA630419A0}"/>
          </ac:spMkLst>
        </pc:spChg>
        <pc:grpChg chg="add del">
          <ac:chgData name="Lily Casura" userId="4c759ae1d4cb2104" providerId="LiveId" clId="{FE25E6D4-CCA8-4668-9240-A5ECD7BF34C2}" dt="2020-09-30T22:39:07.579" v="2056" actId="26606"/>
          <ac:grpSpMkLst>
            <pc:docMk/>
            <pc:sldMk cId="1066697102" sldId="310"/>
            <ac:grpSpMk id="10" creationId="{5B988D63-FA8B-436C-902E-E5005BC0492F}"/>
          </ac:grpSpMkLst>
        </pc:grpChg>
        <pc:grpChg chg="add del">
          <ac:chgData name="Lily Casura" userId="4c759ae1d4cb2104" providerId="LiveId" clId="{FE25E6D4-CCA8-4668-9240-A5ECD7BF34C2}" dt="2020-09-30T22:40:17.093" v="2263" actId="26606"/>
          <ac:grpSpMkLst>
            <pc:docMk/>
            <pc:sldMk cId="1066697102" sldId="310"/>
            <ac:grpSpMk id="43" creationId="{5B988D63-FA8B-436C-902E-E5005BC0492F}"/>
          </ac:grpSpMkLst>
        </pc:grpChg>
        <pc:picChg chg="add mod ord">
          <ac:chgData name="Lily Casura" userId="4c759ae1d4cb2104" providerId="LiveId" clId="{FE25E6D4-CCA8-4668-9240-A5ECD7BF34C2}" dt="2020-09-30T22:40:17.093" v="2263" actId="26606"/>
          <ac:picMkLst>
            <pc:docMk/>
            <pc:sldMk cId="1066697102" sldId="310"/>
            <ac:picMk id="5" creationId="{ACD77E50-514B-4199-9058-E9E3987725EE}"/>
          </ac:picMkLst>
        </pc:picChg>
        <pc:picChg chg="add del">
          <ac:chgData name="Lily Casura" userId="4c759ae1d4cb2104" providerId="LiveId" clId="{FE25E6D4-CCA8-4668-9240-A5ECD7BF34C2}" dt="2020-09-30T22:39:10.670" v="2058" actId="26606"/>
          <ac:picMkLst>
            <pc:docMk/>
            <pc:sldMk cId="1066697102" sldId="310"/>
            <ac:picMk id="12" creationId="{9D90C31A-86E3-472B-B929-496667598EFF}"/>
          </ac:picMkLst>
        </pc:picChg>
        <pc:picChg chg="add del">
          <ac:chgData name="Lily Casura" userId="4c759ae1d4cb2104" providerId="LiveId" clId="{FE25E6D4-CCA8-4668-9240-A5ECD7BF34C2}" dt="2020-09-30T22:39:07.579" v="2056" actId="26606"/>
          <ac:picMkLst>
            <pc:docMk/>
            <pc:sldMk cId="1066697102" sldId="310"/>
            <ac:picMk id="16" creationId="{78976801-4346-4636-BA62-265C81DFE7C4}"/>
          </ac:picMkLst>
        </pc:picChg>
        <pc:picChg chg="add del">
          <ac:chgData name="Lily Casura" userId="4c759ae1d4cb2104" providerId="LiveId" clId="{FE25E6D4-CCA8-4668-9240-A5ECD7BF34C2}" dt="2020-09-30T22:39:10.670" v="2058" actId="26606"/>
          <ac:picMkLst>
            <pc:docMk/>
            <pc:sldMk cId="1066697102" sldId="310"/>
            <ac:picMk id="18" creationId="{608D9710-1A5F-4D24-B654-F2081DE6014C}"/>
          </ac:picMkLst>
        </pc:picChg>
        <pc:picChg chg="add del">
          <ac:chgData name="Lily Casura" userId="4c759ae1d4cb2104" providerId="LiveId" clId="{FE25E6D4-CCA8-4668-9240-A5ECD7BF34C2}" dt="2020-09-30T22:39:10.670" v="2058" actId="26606"/>
          <ac:picMkLst>
            <pc:docMk/>
            <pc:sldMk cId="1066697102" sldId="310"/>
            <ac:picMk id="19" creationId="{D8DF5C3E-BDAB-40E6-A40B-8C05D8CD3F52}"/>
          </ac:picMkLst>
        </pc:picChg>
        <pc:picChg chg="add del">
          <ac:chgData name="Lily Casura" userId="4c759ae1d4cb2104" providerId="LiveId" clId="{FE25E6D4-CCA8-4668-9240-A5ECD7BF34C2}" dt="2020-09-30T22:40:17.107" v="2264" actId="26606"/>
          <ac:picMkLst>
            <pc:docMk/>
            <pc:sldMk cId="1066697102" sldId="310"/>
            <ac:picMk id="25" creationId="{57943801-CAEC-4F98-9332-2A4D9128463E}"/>
          </ac:picMkLst>
        </pc:picChg>
        <pc:picChg chg="add del">
          <ac:chgData name="Lily Casura" userId="4c759ae1d4cb2104" providerId="LiveId" clId="{FE25E6D4-CCA8-4668-9240-A5ECD7BF34C2}" dt="2020-09-30T22:40:17.107" v="2264" actId="26606"/>
          <ac:picMkLst>
            <pc:docMk/>
            <pc:sldMk cId="1066697102" sldId="310"/>
            <ac:picMk id="28" creationId="{9BC2FEA5-B399-458A-8393-E06CE40DB89C}"/>
          </ac:picMkLst>
        </pc:picChg>
        <pc:picChg chg="add del">
          <ac:chgData name="Lily Casura" userId="4c759ae1d4cb2104" providerId="LiveId" clId="{FE25E6D4-CCA8-4668-9240-A5ECD7BF34C2}" dt="2020-09-30T22:40:15.574" v="2261" actId="26606"/>
          <ac:picMkLst>
            <pc:docMk/>
            <pc:sldMk cId="1066697102" sldId="310"/>
            <ac:picMk id="35" creationId="{57943801-CAEC-4F98-9332-2A4D9128463E}"/>
          </ac:picMkLst>
        </pc:picChg>
        <pc:picChg chg="add del">
          <ac:chgData name="Lily Casura" userId="4c759ae1d4cb2104" providerId="LiveId" clId="{FE25E6D4-CCA8-4668-9240-A5ECD7BF34C2}" dt="2020-09-30T22:40:15.574" v="2261" actId="26606"/>
          <ac:picMkLst>
            <pc:docMk/>
            <pc:sldMk cId="1066697102" sldId="310"/>
            <ac:picMk id="41" creationId="{9BC2FEA5-B399-458A-8393-E06CE40DB89C}"/>
          </ac:picMkLst>
        </pc:picChg>
        <pc:picChg chg="add del">
          <ac:chgData name="Lily Casura" userId="4c759ae1d4cb2104" providerId="LiveId" clId="{FE25E6D4-CCA8-4668-9240-A5ECD7BF34C2}" dt="2020-09-30T22:40:17.093" v="2263" actId="26606"/>
          <ac:picMkLst>
            <pc:docMk/>
            <pc:sldMk cId="1066697102" sldId="310"/>
            <ac:picMk id="46" creationId="{78976801-4346-4636-BA62-265C81DFE7C4}"/>
          </ac:picMkLst>
        </pc:picChg>
        <pc:picChg chg="add">
          <ac:chgData name="Lily Casura" userId="4c759ae1d4cb2104" providerId="LiveId" clId="{FE25E6D4-CCA8-4668-9240-A5ECD7BF34C2}" dt="2020-09-30T22:40:17.107" v="2264" actId="26606"/>
          <ac:picMkLst>
            <pc:docMk/>
            <pc:sldMk cId="1066697102" sldId="310"/>
            <ac:picMk id="49" creationId="{57943801-CAEC-4F98-9332-2A4D9128463E}"/>
          </ac:picMkLst>
        </pc:picChg>
        <pc:picChg chg="add">
          <ac:chgData name="Lily Casura" userId="4c759ae1d4cb2104" providerId="LiveId" clId="{FE25E6D4-CCA8-4668-9240-A5ECD7BF34C2}" dt="2020-09-30T22:40:17.107" v="2264" actId="26606"/>
          <ac:picMkLst>
            <pc:docMk/>
            <pc:sldMk cId="1066697102" sldId="310"/>
            <ac:picMk id="52" creationId="{9BC2FEA5-B399-458A-8393-E06CE40DB89C}"/>
          </ac:picMkLst>
        </pc:picChg>
      </pc:sldChg>
      <pc:sldChg chg="addSp delSp modSp new mod setBg modClrScheme chgLayout modNotesTx">
        <pc:chgData name="Lily Casura" userId="4c759ae1d4cb2104" providerId="LiveId" clId="{FE25E6D4-CCA8-4668-9240-A5ECD7BF34C2}" dt="2020-09-30T22:43:33.111" v="2284" actId="1076"/>
        <pc:sldMkLst>
          <pc:docMk/>
          <pc:sldMk cId="3833129296" sldId="311"/>
        </pc:sldMkLst>
        <pc:spChg chg="mod ord">
          <ac:chgData name="Lily Casura" userId="4c759ae1d4cb2104" providerId="LiveId" clId="{FE25E6D4-CCA8-4668-9240-A5ECD7BF34C2}" dt="2020-09-30T22:42:25.827" v="2265" actId="700"/>
          <ac:spMkLst>
            <pc:docMk/>
            <pc:sldMk cId="3833129296" sldId="311"/>
            <ac:spMk id="2" creationId="{B0720281-E011-4821-A9AA-FB4B8E4D6D56}"/>
          </ac:spMkLst>
        </pc:spChg>
        <pc:spChg chg="del">
          <ac:chgData name="Lily Casura" userId="4c759ae1d4cb2104" providerId="LiveId" clId="{FE25E6D4-CCA8-4668-9240-A5ECD7BF34C2}" dt="2020-09-30T22:18:34.438" v="1346" actId="931"/>
          <ac:spMkLst>
            <pc:docMk/>
            <pc:sldMk cId="3833129296" sldId="311"/>
            <ac:spMk id="3" creationId="{51D3AF91-3181-434B-85ED-089641D29EEC}"/>
          </ac:spMkLst>
        </pc:spChg>
        <pc:spChg chg="add del mod ord">
          <ac:chgData name="Lily Casura" userId="4c759ae1d4cb2104" providerId="LiveId" clId="{FE25E6D4-CCA8-4668-9240-A5ECD7BF34C2}" dt="2020-09-30T22:42:34.429" v="2267" actId="931"/>
          <ac:spMkLst>
            <pc:docMk/>
            <pc:sldMk cId="3833129296" sldId="311"/>
            <ac:spMk id="7" creationId="{71D8FCF9-B5CD-4D21-BC0F-2A7E698AD4E0}"/>
          </ac:spMkLst>
        </pc:spChg>
        <pc:spChg chg="add del">
          <ac:chgData name="Lily Casura" userId="4c759ae1d4cb2104" providerId="LiveId" clId="{FE25E6D4-CCA8-4668-9240-A5ECD7BF34C2}" dt="2020-09-30T22:18:44.704" v="1351" actId="26606"/>
          <ac:spMkLst>
            <pc:docMk/>
            <pc:sldMk cId="3833129296" sldId="311"/>
            <ac:spMk id="10" creationId="{6CDF482C-975E-4699-9E2B-F19B5403774C}"/>
          </ac:spMkLst>
        </pc:spChg>
        <pc:spChg chg="add del">
          <ac:chgData name="Lily Casura" userId="4c759ae1d4cb2104" providerId="LiveId" clId="{FE25E6D4-CCA8-4668-9240-A5ECD7BF34C2}" dt="2020-09-30T22:18:44.704" v="1351" actId="26606"/>
          <ac:spMkLst>
            <pc:docMk/>
            <pc:sldMk cId="3833129296" sldId="311"/>
            <ac:spMk id="13" creationId="{C610D2AE-07EF-436A-9755-AA8DF4B933A4}"/>
          </ac:spMkLst>
        </pc:spChg>
        <pc:spChg chg="add del">
          <ac:chgData name="Lily Casura" userId="4c759ae1d4cb2104" providerId="LiveId" clId="{FE25E6D4-CCA8-4668-9240-A5ECD7BF34C2}" dt="2020-09-30T22:18:44.704" v="1351" actId="26606"/>
          <ac:spMkLst>
            <pc:docMk/>
            <pc:sldMk cId="3833129296" sldId="311"/>
            <ac:spMk id="17" creationId="{CF2D8AD5-434A-4C0E-9F5B-C1AFD645F364}"/>
          </ac:spMkLst>
        </pc:spChg>
        <pc:picChg chg="add del mod">
          <ac:chgData name="Lily Casura" userId="4c759ae1d4cb2104" providerId="LiveId" clId="{FE25E6D4-CCA8-4668-9240-A5ECD7BF34C2}" dt="2020-09-30T22:18:38.324" v="1349" actId="478"/>
          <ac:picMkLst>
            <pc:docMk/>
            <pc:sldMk cId="3833129296" sldId="311"/>
            <ac:picMk id="4" creationId="{D8D4C216-EF1F-4FBC-BD23-500D5EDB487A}"/>
          </ac:picMkLst>
        </pc:picChg>
        <pc:picChg chg="add mod ord">
          <ac:chgData name="Lily Casura" userId="4c759ae1d4cb2104" providerId="LiveId" clId="{FE25E6D4-CCA8-4668-9240-A5ECD7BF34C2}" dt="2020-09-30T22:43:20.822" v="2282" actId="14100"/>
          <ac:picMkLst>
            <pc:docMk/>
            <pc:sldMk cId="3833129296" sldId="311"/>
            <ac:picMk id="6" creationId="{CC4A7DC3-E7D8-403A-89AF-AC271EC2723F}"/>
          </ac:picMkLst>
        </pc:picChg>
        <pc:picChg chg="add mod">
          <ac:chgData name="Lily Casura" userId="4c759ae1d4cb2104" providerId="LiveId" clId="{FE25E6D4-CCA8-4668-9240-A5ECD7BF34C2}" dt="2020-09-30T22:43:33.111" v="2284" actId="1076"/>
          <ac:picMkLst>
            <pc:docMk/>
            <pc:sldMk cId="3833129296" sldId="311"/>
            <ac:picMk id="9" creationId="{2C17B44D-214E-4F79-915E-2EE7069B9D19}"/>
          </ac:picMkLst>
        </pc:picChg>
        <pc:picChg chg="add del">
          <ac:chgData name="Lily Casura" userId="4c759ae1d4cb2104" providerId="LiveId" clId="{FE25E6D4-CCA8-4668-9240-A5ECD7BF34C2}" dt="2020-09-30T22:18:44.704" v="1351" actId="26606"/>
          <ac:picMkLst>
            <pc:docMk/>
            <pc:sldMk cId="3833129296" sldId="311"/>
            <ac:picMk id="15" creationId="{6CACDD17-9043-46DF-882D-420365B79C18}"/>
          </ac:picMkLst>
        </pc:picChg>
        <pc:picChg chg="add del">
          <ac:chgData name="Lily Casura" userId="4c759ae1d4cb2104" providerId="LiveId" clId="{FE25E6D4-CCA8-4668-9240-A5ECD7BF34C2}" dt="2020-09-30T22:18:44.704" v="1351" actId="26606"/>
          <ac:picMkLst>
            <pc:docMk/>
            <pc:sldMk cId="3833129296" sldId="311"/>
            <ac:picMk id="19" creationId="{E92B246D-47CC-40F8-8DE7-B65D409E945E}"/>
          </ac:picMkLst>
        </pc:picChg>
      </pc:sldChg>
      <pc:sldChg chg="addSp delSp modSp new del mod setBg modClrScheme chgLayout">
        <pc:chgData name="Lily Casura" userId="4c759ae1d4cb2104" providerId="LiveId" clId="{FE25E6D4-CCA8-4668-9240-A5ECD7BF34C2}" dt="2020-09-30T22:35:22.849" v="2050" actId="47"/>
        <pc:sldMkLst>
          <pc:docMk/>
          <pc:sldMk cId="3324783740" sldId="312"/>
        </pc:sldMkLst>
        <pc:spChg chg="add del mod">
          <ac:chgData name="Lily Casura" userId="4c759ae1d4cb2104" providerId="LiveId" clId="{FE25E6D4-CCA8-4668-9240-A5ECD7BF34C2}" dt="2020-09-30T22:25:00.195" v="1747" actId="700"/>
          <ac:spMkLst>
            <pc:docMk/>
            <pc:sldMk cId="3324783740" sldId="312"/>
            <ac:spMk id="2" creationId="{FF93ED0B-3496-4C8F-9D14-87B2E5BB5C2B}"/>
          </ac:spMkLst>
        </pc:spChg>
        <pc:spChg chg="add del mod">
          <ac:chgData name="Lily Casura" userId="4c759ae1d4cb2104" providerId="LiveId" clId="{FE25E6D4-CCA8-4668-9240-A5ECD7BF34C2}" dt="2020-09-30T22:25:00.195" v="1747" actId="700"/>
          <ac:spMkLst>
            <pc:docMk/>
            <pc:sldMk cId="3324783740" sldId="312"/>
            <ac:spMk id="3" creationId="{B57DB921-07A6-4BED-BE06-77DCF7CCA6F8}"/>
          </ac:spMkLst>
        </pc:spChg>
        <pc:spChg chg="add mod">
          <ac:chgData name="Lily Casura" userId="4c759ae1d4cb2104" providerId="LiveId" clId="{FE25E6D4-CCA8-4668-9240-A5ECD7BF34C2}" dt="2020-09-30T22:26:17.071" v="2011" actId="26606"/>
          <ac:spMkLst>
            <pc:docMk/>
            <pc:sldMk cId="3324783740" sldId="312"/>
            <ac:spMk id="4" creationId="{83668BBE-2907-4068-92EA-55FDED6D556A}"/>
          </ac:spMkLst>
        </pc:spChg>
        <pc:spChg chg="add mod">
          <ac:chgData name="Lily Casura" userId="4c759ae1d4cb2104" providerId="LiveId" clId="{FE25E6D4-CCA8-4668-9240-A5ECD7BF34C2}" dt="2020-09-30T22:34:03.638" v="2016" actId="21"/>
          <ac:spMkLst>
            <pc:docMk/>
            <pc:sldMk cId="3324783740" sldId="312"/>
            <ac:spMk id="5" creationId="{8FACD407-914E-4EB3-B750-6B171932765B}"/>
          </ac:spMkLst>
        </pc:spChg>
        <pc:spChg chg="add del">
          <ac:chgData name="Lily Casura" userId="4c759ae1d4cb2104" providerId="LiveId" clId="{FE25E6D4-CCA8-4668-9240-A5ECD7BF34C2}" dt="2020-09-30T22:26:17.052" v="2010" actId="26606"/>
          <ac:spMkLst>
            <pc:docMk/>
            <pc:sldMk cId="3324783740" sldId="312"/>
            <ac:spMk id="10" creationId="{EC45AD9C-F21B-4046-AF68-07A246947920}"/>
          </ac:spMkLst>
        </pc:spChg>
        <pc:spChg chg="add del">
          <ac:chgData name="Lily Casura" userId="4c759ae1d4cb2104" providerId="LiveId" clId="{FE25E6D4-CCA8-4668-9240-A5ECD7BF34C2}" dt="2020-09-30T22:26:17.052" v="2010" actId="26606"/>
          <ac:spMkLst>
            <pc:docMk/>
            <pc:sldMk cId="3324783740" sldId="312"/>
            <ac:spMk id="16" creationId="{ABC72B1C-D4EE-45CF-A99C-0AD017C4167E}"/>
          </ac:spMkLst>
        </pc:spChg>
        <pc:spChg chg="add del">
          <ac:chgData name="Lily Casura" userId="4c759ae1d4cb2104" providerId="LiveId" clId="{FE25E6D4-CCA8-4668-9240-A5ECD7BF34C2}" dt="2020-09-30T22:26:17.052" v="2010" actId="26606"/>
          <ac:spMkLst>
            <pc:docMk/>
            <pc:sldMk cId="3324783740" sldId="312"/>
            <ac:spMk id="20" creationId="{A5B2FDF3-1FF8-4FBF-842A-4EA5719F3473}"/>
          </ac:spMkLst>
        </pc:spChg>
        <pc:spChg chg="add del">
          <ac:chgData name="Lily Casura" userId="4c759ae1d4cb2104" providerId="LiveId" clId="{FE25E6D4-CCA8-4668-9240-A5ECD7BF34C2}" dt="2020-09-30T22:26:17.052" v="2010" actId="26606"/>
          <ac:spMkLst>
            <pc:docMk/>
            <pc:sldMk cId="3324783740" sldId="312"/>
            <ac:spMk id="24" creationId="{DF550B33-5759-49FD-90FC-11EA4ED58187}"/>
          </ac:spMkLst>
        </pc:spChg>
        <pc:spChg chg="add">
          <ac:chgData name="Lily Casura" userId="4c759ae1d4cb2104" providerId="LiveId" clId="{FE25E6D4-CCA8-4668-9240-A5ECD7BF34C2}" dt="2020-09-30T22:26:17.071" v="2011" actId="26606"/>
          <ac:spMkLst>
            <pc:docMk/>
            <pc:sldMk cId="3324783740" sldId="312"/>
            <ac:spMk id="26" creationId="{4B0FA309-807F-4C17-98EF-A3BA7388E213}"/>
          </ac:spMkLst>
        </pc:spChg>
        <pc:spChg chg="add">
          <ac:chgData name="Lily Casura" userId="4c759ae1d4cb2104" providerId="LiveId" clId="{FE25E6D4-CCA8-4668-9240-A5ECD7BF34C2}" dt="2020-09-30T22:26:17.071" v="2011" actId="26606"/>
          <ac:spMkLst>
            <pc:docMk/>
            <pc:sldMk cId="3324783740" sldId="312"/>
            <ac:spMk id="28" creationId="{C8FA1749-B91A-40E7-AD01-0B9C9C6AF74E}"/>
          </ac:spMkLst>
        </pc:spChg>
        <pc:spChg chg="add">
          <ac:chgData name="Lily Casura" userId="4c759ae1d4cb2104" providerId="LiveId" clId="{FE25E6D4-CCA8-4668-9240-A5ECD7BF34C2}" dt="2020-09-30T22:26:17.071" v="2011" actId="26606"/>
          <ac:spMkLst>
            <pc:docMk/>
            <pc:sldMk cId="3324783740" sldId="312"/>
            <ac:spMk id="30" creationId="{700676C8-6DE8-47DD-9A23-D42063A12E10}"/>
          </ac:spMkLst>
        </pc:spChg>
        <pc:picChg chg="add del">
          <ac:chgData name="Lily Casura" userId="4c759ae1d4cb2104" providerId="LiveId" clId="{FE25E6D4-CCA8-4668-9240-A5ECD7BF34C2}" dt="2020-09-30T22:26:17.052" v="2010" actId="26606"/>
          <ac:picMkLst>
            <pc:docMk/>
            <pc:sldMk cId="3324783740" sldId="312"/>
            <ac:picMk id="12" creationId="{85F5BD6E-AB48-4A2D-AA03-D787D54FAF0E}"/>
          </ac:picMkLst>
        </pc:picChg>
        <pc:picChg chg="add del">
          <ac:chgData name="Lily Casura" userId="4c759ae1d4cb2104" providerId="LiveId" clId="{FE25E6D4-CCA8-4668-9240-A5ECD7BF34C2}" dt="2020-09-30T22:26:17.052" v="2010" actId="26606"/>
          <ac:picMkLst>
            <pc:docMk/>
            <pc:sldMk cId="3324783740" sldId="312"/>
            <ac:picMk id="14" creationId="{3221115A-B66A-4D35-9D9F-97A91D887F0A}"/>
          </ac:picMkLst>
        </pc:picChg>
        <pc:picChg chg="add del">
          <ac:chgData name="Lily Casura" userId="4c759ae1d4cb2104" providerId="LiveId" clId="{FE25E6D4-CCA8-4668-9240-A5ECD7BF34C2}" dt="2020-09-30T22:26:17.052" v="2010" actId="26606"/>
          <ac:picMkLst>
            <pc:docMk/>
            <pc:sldMk cId="3324783740" sldId="312"/>
            <ac:picMk id="18" creationId="{38AB44AF-E52F-46C5-8C2C-8487AC8B1B65}"/>
          </ac:picMkLst>
        </pc:picChg>
        <pc:picChg chg="add del">
          <ac:chgData name="Lily Casura" userId="4c759ae1d4cb2104" providerId="LiveId" clId="{FE25E6D4-CCA8-4668-9240-A5ECD7BF34C2}" dt="2020-09-30T22:26:17.052" v="2010" actId="26606"/>
          <ac:picMkLst>
            <pc:docMk/>
            <pc:sldMk cId="3324783740" sldId="312"/>
            <ac:picMk id="22" creationId="{6389DEC8-49B8-4778-BB47-FF48E8C5B6CF}"/>
          </ac:picMkLst>
        </pc:picChg>
        <pc:picChg chg="add">
          <ac:chgData name="Lily Casura" userId="4c759ae1d4cb2104" providerId="LiveId" clId="{FE25E6D4-CCA8-4668-9240-A5ECD7BF34C2}" dt="2020-09-30T22:26:17.071" v="2011" actId="26606"/>
          <ac:picMkLst>
            <pc:docMk/>
            <pc:sldMk cId="3324783740" sldId="312"/>
            <ac:picMk id="27" creationId="{2642A87B-CAE9-4F8F-B293-28388E45D9EE}"/>
          </ac:picMkLst>
        </pc:picChg>
        <pc:picChg chg="add">
          <ac:chgData name="Lily Casura" userId="4c759ae1d4cb2104" providerId="LiveId" clId="{FE25E6D4-CCA8-4668-9240-A5ECD7BF34C2}" dt="2020-09-30T22:26:17.071" v="2011" actId="26606"/>
          <ac:picMkLst>
            <pc:docMk/>
            <pc:sldMk cId="3324783740" sldId="312"/>
            <ac:picMk id="29" creationId="{3B7A934F-FFF7-4353-83D3-4EF66E93EEF8}"/>
          </ac:picMkLst>
        </pc:picChg>
      </pc:sldChg>
      <pc:sldChg chg="addSp delSp modSp new mod setBg setClrOvrMap">
        <pc:chgData name="Lily Casura" userId="4c759ae1d4cb2104" providerId="LiveId" clId="{FE25E6D4-CCA8-4668-9240-A5ECD7BF34C2}" dt="2020-10-01T04:06:38.635" v="6830" actId="20577"/>
        <pc:sldMkLst>
          <pc:docMk/>
          <pc:sldMk cId="2009895732" sldId="313"/>
        </pc:sldMkLst>
        <pc:spChg chg="mod">
          <ac:chgData name="Lily Casura" userId="4c759ae1d4cb2104" providerId="LiveId" clId="{FE25E6D4-CCA8-4668-9240-A5ECD7BF34C2}" dt="2020-09-30T22:35:01.725" v="2049" actId="26606"/>
          <ac:spMkLst>
            <pc:docMk/>
            <pc:sldMk cId="2009895732" sldId="313"/>
            <ac:spMk id="2" creationId="{B9AEE723-FD2A-4191-B912-5FC7815CD1F1}"/>
          </ac:spMkLst>
        </pc:spChg>
        <pc:spChg chg="del">
          <ac:chgData name="Lily Casura" userId="4c759ae1d4cb2104" providerId="LiveId" clId="{FE25E6D4-CCA8-4668-9240-A5ECD7BF34C2}" dt="2020-09-30T22:33:50.291" v="2013" actId="931"/>
          <ac:spMkLst>
            <pc:docMk/>
            <pc:sldMk cId="2009895732" sldId="313"/>
            <ac:spMk id="3" creationId="{C714D359-1FAC-47FE-BAED-3BA1DA473C9B}"/>
          </ac:spMkLst>
        </pc:spChg>
        <pc:spChg chg="add mod">
          <ac:chgData name="Lily Casura" userId="4c759ae1d4cb2104" providerId="LiveId" clId="{FE25E6D4-CCA8-4668-9240-A5ECD7BF34C2}" dt="2020-10-01T04:06:38.635" v="6830" actId="20577"/>
          <ac:spMkLst>
            <pc:docMk/>
            <pc:sldMk cId="2009895732" sldId="313"/>
            <ac:spMk id="7" creationId="{23798291-C551-499D-B26C-907C7A619529}"/>
          </ac:spMkLst>
        </pc:spChg>
        <pc:spChg chg="add del">
          <ac:chgData name="Lily Casura" userId="4c759ae1d4cb2104" providerId="LiveId" clId="{FE25E6D4-CCA8-4668-9240-A5ECD7BF34C2}" dt="2020-09-30T22:35:01.705" v="2048" actId="26606"/>
          <ac:spMkLst>
            <pc:docMk/>
            <pc:sldMk cId="2009895732" sldId="313"/>
            <ac:spMk id="12" creationId="{C610D2AE-07EF-436A-9755-AA8DF4B933A4}"/>
          </ac:spMkLst>
        </pc:spChg>
        <pc:spChg chg="add del">
          <ac:chgData name="Lily Casura" userId="4c759ae1d4cb2104" providerId="LiveId" clId="{FE25E6D4-CCA8-4668-9240-A5ECD7BF34C2}" dt="2020-09-30T22:35:01.705" v="2048" actId="26606"/>
          <ac:spMkLst>
            <pc:docMk/>
            <pc:sldMk cId="2009895732" sldId="313"/>
            <ac:spMk id="16" creationId="{CF2D8AD5-434A-4C0E-9F5B-C1AFD645F364}"/>
          </ac:spMkLst>
        </pc:spChg>
        <pc:spChg chg="add">
          <ac:chgData name="Lily Casura" userId="4c759ae1d4cb2104" providerId="LiveId" clId="{FE25E6D4-CCA8-4668-9240-A5ECD7BF34C2}" dt="2020-09-30T22:35:01.725" v="2049" actId="26606"/>
          <ac:spMkLst>
            <pc:docMk/>
            <pc:sldMk cId="2009895732" sldId="313"/>
            <ac:spMk id="22" creationId="{2B57E7D2-A94B-4A8D-B58F-D3E30C2353DE}"/>
          </ac:spMkLst>
        </pc:spChg>
        <pc:spChg chg="add">
          <ac:chgData name="Lily Casura" userId="4c759ae1d4cb2104" providerId="LiveId" clId="{FE25E6D4-CCA8-4668-9240-A5ECD7BF34C2}" dt="2020-09-30T22:35:01.725" v="2049" actId="26606"/>
          <ac:spMkLst>
            <pc:docMk/>
            <pc:sldMk cId="2009895732" sldId="313"/>
            <ac:spMk id="24" creationId="{9DD3589A-DB65-424B-ACF1-5C8155F1C3A8}"/>
          </ac:spMkLst>
        </pc:spChg>
        <pc:spChg chg="add">
          <ac:chgData name="Lily Casura" userId="4c759ae1d4cb2104" providerId="LiveId" clId="{FE25E6D4-CCA8-4668-9240-A5ECD7BF34C2}" dt="2020-09-30T22:35:01.725" v="2049" actId="26606"/>
          <ac:spMkLst>
            <pc:docMk/>
            <pc:sldMk cId="2009895732" sldId="313"/>
            <ac:spMk id="25" creationId="{9F784D76-D302-4160-A2D4-C2F4AB76D478}"/>
          </ac:spMkLst>
        </pc:spChg>
        <pc:picChg chg="add mod ord">
          <ac:chgData name="Lily Casura" userId="4c759ae1d4cb2104" providerId="LiveId" clId="{FE25E6D4-CCA8-4668-9240-A5ECD7BF34C2}" dt="2020-09-30T22:35:01.725" v="2049" actId="26606"/>
          <ac:picMkLst>
            <pc:docMk/>
            <pc:sldMk cId="2009895732" sldId="313"/>
            <ac:picMk id="5" creationId="{97D84BC0-CC8D-4338-A744-4764ACB33D27}"/>
          </ac:picMkLst>
        </pc:picChg>
        <pc:picChg chg="add del">
          <ac:chgData name="Lily Casura" userId="4c759ae1d4cb2104" providerId="LiveId" clId="{FE25E6D4-CCA8-4668-9240-A5ECD7BF34C2}" dt="2020-09-30T22:35:01.705" v="2048" actId="26606"/>
          <ac:picMkLst>
            <pc:docMk/>
            <pc:sldMk cId="2009895732" sldId="313"/>
            <ac:picMk id="14" creationId="{6CACDD17-9043-46DF-882D-420365B79C18}"/>
          </ac:picMkLst>
        </pc:picChg>
        <pc:picChg chg="add del">
          <ac:chgData name="Lily Casura" userId="4c759ae1d4cb2104" providerId="LiveId" clId="{FE25E6D4-CCA8-4668-9240-A5ECD7BF34C2}" dt="2020-09-30T22:35:01.705" v="2048" actId="26606"/>
          <ac:picMkLst>
            <pc:docMk/>
            <pc:sldMk cId="2009895732" sldId="313"/>
            <ac:picMk id="18" creationId="{E92B246D-47CC-40F8-8DE7-B65D409E945E}"/>
          </ac:picMkLst>
        </pc:picChg>
        <pc:picChg chg="add">
          <ac:chgData name="Lily Casura" userId="4c759ae1d4cb2104" providerId="LiveId" clId="{FE25E6D4-CCA8-4668-9240-A5ECD7BF34C2}" dt="2020-09-30T22:35:01.725" v="2049" actId="26606"/>
          <ac:picMkLst>
            <pc:docMk/>
            <pc:sldMk cId="2009895732" sldId="313"/>
            <ac:picMk id="20" creationId="{608D9710-1A5F-4D24-B654-F2081DE6014C}"/>
          </ac:picMkLst>
        </pc:picChg>
        <pc:picChg chg="add">
          <ac:chgData name="Lily Casura" userId="4c759ae1d4cb2104" providerId="LiveId" clId="{FE25E6D4-CCA8-4668-9240-A5ECD7BF34C2}" dt="2020-09-30T22:35:01.725" v="2049" actId="26606"/>
          <ac:picMkLst>
            <pc:docMk/>
            <pc:sldMk cId="2009895732" sldId="313"/>
            <ac:picMk id="21" creationId="{D8DF5C3E-BDAB-40E6-A40B-8C05D8CD3F52}"/>
          </ac:picMkLst>
        </pc:picChg>
        <pc:picChg chg="add">
          <ac:chgData name="Lily Casura" userId="4c759ae1d4cb2104" providerId="LiveId" clId="{FE25E6D4-CCA8-4668-9240-A5ECD7BF34C2}" dt="2020-09-30T22:35:01.725" v="2049" actId="26606"/>
          <ac:picMkLst>
            <pc:docMk/>
            <pc:sldMk cId="2009895732" sldId="313"/>
            <ac:picMk id="23" creationId="{9D90C31A-86E3-472B-B929-496667598EFF}"/>
          </ac:picMkLst>
        </pc:picChg>
      </pc:sldChg>
      <pc:sldChg chg="add del">
        <pc:chgData name="Lily Casura" userId="4c759ae1d4cb2104" providerId="LiveId" clId="{FE25E6D4-CCA8-4668-9240-A5ECD7BF34C2}" dt="2020-09-30T22:45:20.653" v="2331" actId="2890"/>
        <pc:sldMkLst>
          <pc:docMk/>
          <pc:sldMk cId="1381650305" sldId="314"/>
        </pc:sldMkLst>
      </pc:sldChg>
      <pc:sldChg chg="addSp delSp modSp new mod setBg modClrScheme setClrOvrMap delDesignElem chgLayout modNotesTx">
        <pc:chgData name="Lily Casura" userId="4c759ae1d4cb2104" providerId="LiveId" clId="{FE25E6D4-CCA8-4668-9240-A5ECD7BF34C2}" dt="2020-10-01T04:18:47.002" v="6913" actId="1076"/>
        <pc:sldMkLst>
          <pc:docMk/>
          <pc:sldMk cId="1786144655" sldId="314"/>
        </pc:sldMkLst>
        <pc:spChg chg="del mod ord">
          <ac:chgData name="Lily Casura" userId="4c759ae1d4cb2104" providerId="LiveId" clId="{FE25E6D4-CCA8-4668-9240-A5ECD7BF34C2}" dt="2020-10-01T02:36:14.883" v="3263" actId="478"/>
          <ac:spMkLst>
            <pc:docMk/>
            <pc:sldMk cId="1786144655" sldId="314"/>
            <ac:spMk id="2" creationId="{2D6A6124-EB0B-499F-B1D7-04ADB5F613A6}"/>
          </ac:spMkLst>
        </pc:spChg>
        <pc:spChg chg="del">
          <ac:chgData name="Lily Casura" userId="4c759ae1d4cb2104" providerId="LiveId" clId="{FE25E6D4-CCA8-4668-9240-A5ECD7BF34C2}" dt="2020-10-01T02:25:07.098" v="2883" actId="931"/>
          <ac:spMkLst>
            <pc:docMk/>
            <pc:sldMk cId="1786144655" sldId="314"/>
            <ac:spMk id="3" creationId="{64F92730-36EB-4643-863E-064EF881EB39}"/>
          </ac:spMkLst>
        </pc:spChg>
        <pc:spChg chg="add del mod">
          <ac:chgData name="Lily Casura" userId="4c759ae1d4cb2104" providerId="LiveId" clId="{FE25E6D4-CCA8-4668-9240-A5ECD7BF34C2}" dt="2020-10-01T04:17:11.094" v="6900" actId="700"/>
          <ac:spMkLst>
            <pc:docMk/>
            <pc:sldMk cId="1786144655" sldId="314"/>
            <ac:spMk id="9" creationId="{D8E12B62-D08C-42B0-B9C7-2BB7FBC8AE31}"/>
          </ac:spMkLst>
        </pc:spChg>
        <pc:spChg chg="add del mod">
          <ac:chgData name="Lily Casura" userId="4c759ae1d4cb2104" providerId="LiveId" clId="{FE25E6D4-CCA8-4668-9240-A5ECD7BF34C2}" dt="2020-10-01T04:16:35.628" v="6891" actId="931"/>
          <ac:spMkLst>
            <pc:docMk/>
            <pc:sldMk cId="1786144655" sldId="314"/>
            <ac:spMk id="11" creationId="{F016A19C-F7D2-481B-8D16-B6FD25F0A904}"/>
          </ac:spMkLst>
        </pc:spChg>
        <pc:spChg chg="add del mod">
          <ac:chgData name="Lily Casura" userId="4c759ae1d4cb2104" providerId="LiveId" clId="{FE25E6D4-CCA8-4668-9240-A5ECD7BF34C2}" dt="2020-10-01T04:16:54.623" v="6894" actId="931"/>
          <ac:spMkLst>
            <pc:docMk/>
            <pc:sldMk cId="1786144655" sldId="314"/>
            <ac:spMk id="13" creationId="{F10B8367-3AF4-41A1-9462-86C4E3F0999D}"/>
          </ac:spMkLst>
        </pc:spChg>
        <pc:spChg chg="add del">
          <ac:chgData name="Lily Casura" userId="4c759ae1d4cb2104" providerId="LiveId" clId="{FE25E6D4-CCA8-4668-9240-A5ECD7BF34C2}" dt="2020-10-01T02:25:46.706" v="2950" actId="26606"/>
          <ac:spMkLst>
            <pc:docMk/>
            <pc:sldMk cId="1786144655" sldId="314"/>
            <ac:spMk id="16" creationId="{6478287C-E119-4E9C-95B0-518478BD9D07}"/>
          </ac:spMkLst>
        </pc:spChg>
        <pc:spChg chg="add del">
          <ac:chgData name="Lily Casura" userId="4c759ae1d4cb2104" providerId="LiveId" clId="{FE25E6D4-CCA8-4668-9240-A5ECD7BF34C2}" dt="2020-10-01T02:25:46.706" v="2950" actId="26606"/>
          <ac:spMkLst>
            <pc:docMk/>
            <pc:sldMk cId="1786144655" sldId="314"/>
            <ac:spMk id="18" creationId="{EA4A294F-6D36-425B-8632-27FD6A284D09}"/>
          </ac:spMkLst>
        </pc:spChg>
        <pc:spChg chg="add del">
          <ac:chgData name="Lily Casura" userId="4c759ae1d4cb2104" providerId="LiveId" clId="{FE25E6D4-CCA8-4668-9240-A5ECD7BF34C2}" dt="2020-10-01T02:25:46.706" v="2950" actId="26606"/>
          <ac:spMkLst>
            <pc:docMk/>
            <pc:sldMk cId="1786144655" sldId="314"/>
            <ac:spMk id="24" creationId="{D0D98427-7B26-46E2-93FE-CB8CD38542AE}"/>
          </ac:spMkLst>
        </pc:spChg>
        <pc:spChg chg="add del">
          <ac:chgData name="Lily Casura" userId="4c759ae1d4cb2104" providerId="LiveId" clId="{FE25E6D4-CCA8-4668-9240-A5ECD7BF34C2}" dt="2020-10-01T02:25:46.706" v="2950" actId="26606"/>
          <ac:spMkLst>
            <pc:docMk/>
            <pc:sldMk cId="1786144655" sldId="314"/>
            <ac:spMk id="26" creationId="{B15A4233-F980-4EF6-B2C0-D7C63E752ADF}"/>
          </ac:spMkLst>
        </pc:spChg>
        <pc:spChg chg="add del">
          <ac:chgData name="Lily Casura" userId="4c759ae1d4cb2104" providerId="LiveId" clId="{FE25E6D4-CCA8-4668-9240-A5ECD7BF34C2}" dt="2020-10-01T02:25:46.706" v="2950" actId="26606"/>
          <ac:spMkLst>
            <pc:docMk/>
            <pc:sldMk cId="1786144655" sldId="314"/>
            <ac:spMk id="30" creationId="{421B5709-714B-4EA8-8C75-C105D9B4D5DD}"/>
          </ac:spMkLst>
        </pc:spChg>
        <pc:spChg chg="add del">
          <ac:chgData name="Lily Casura" userId="4c759ae1d4cb2104" providerId="LiveId" clId="{FE25E6D4-CCA8-4668-9240-A5ECD7BF34C2}" dt="2020-10-01T02:25:48.682" v="2952" actId="26606"/>
          <ac:spMkLst>
            <pc:docMk/>
            <pc:sldMk cId="1786144655" sldId="314"/>
            <ac:spMk id="35" creationId="{6478287C-E119-4E9C-95B0-518478BD9D07}"/>
          </ac:spMkLst>
        </pc:spChg>
        <pc:spChg chg="add del">
          <ac:chgData name="Lily Casura" userId="4c759ae1d4cb2104" providerId="LiveId" clId="{FE25E6D4-CCA8-4668-9240-A5ECD7BF34C2}" dt="2020-10-01T02:25:48.682" v="2952" actId="26606"/>
          <ac:spMkLst>
            <pc:docMk/>
            <pc:sldMk cId="1786144655" sldId="314"/>
            <ac:spMk id="36" creationId="{EA4A294F-6D36-425B-8632-27FD6A284D09}"/>
          </ac:spMkLst>
        </pc:spChg>
        <pc:spChg chg="add del">
          <ac:chgData name="Lily Casura" userId="4c759ae1d4cb2104" providerId="LiveId" clId="{FE25E6D4-CCA8-4668-9240-A5ECD7BF34C2}" dt="2020-10-01T02:25:48.682" v="2952" actId="26606"/>
          <ac:spMkLst>
            <pc:docMk/>
            <pc:sldMk cId="1786144655" sldId="314"/>
            <ac:spMk id="37" creationId="{C610D2AE-07EF-436A-9755-AA8DF4B933A4}"/>
          </ac:spMkLst>
        </pc:spChg>
        <pc:spChg chg="add del">
          <ac:chgData name="Lily Casura" userId="4c759ae1d4cb2104" providerId="LiveId" clId="{FE25E6D4-CCA8-4668-9240-A5ECD7BF34C2}" dt="2020-10-01T02:25:48.682" v="2952" actId="26606"/>
          <ac:spMkLst>
            <pc:docMk/>
            <pc:sldMk cId="1786144655" sldId="314"/>
            <ac:spMk id="39" creationId="{CF2D8AD5-434A-4C0E-9F5B-C1AFD645F364}"/>
          </ac:spMkLst>
        </pc:spChg>
        <pc:spChg chg="add del">
          <ac:chgData name="Lily Casura" userId="4c759ae1d4cb2104" providerId="LiveId" clId="{FE25E6D4-CCA8-4668-9240-A5ECD7BF34C2}" dt="2020-10-01T02:25:50.146" v="2954" actId="26606"/>
          <ac:spMkLst>
            <pc:docMk/>
            <pc:sldMk cId="1786144655" sldId="314"/>
            <ac:spMk id="45" creationId="{6478287C-E119-4E9C-95B0-518478BD9D07}"/>
          </ac:spMkLst>
        </pc:spChg>
        <pc:spChg chg="add del">
          <ac:chgData name="Lily Casura" userId="4c759ae1d4cb2104" providerId="LiveId" clId="{FE25E6D4-CCA8-4668-9240-A5ECD7BF34C2}" dt="2020-10-01T02:25:50.146" v="2954" actId="26606"/>
          <ac:spMkLst>
            <pc:docMk/>
            <pc:sldMk cId="1786144655" sldId="314"/>
            <ac:spMk id="46" creationId="{EA4A294F-6D36-425B-8632-27FD6A284D09}"/>
          </ac:spMkLst>
        </pc:spChg>
        <pc:spChg chg="add del">
          <ac:chgData name="Lily Casura" userId="4c759ae1d4cb2104" providerId="LiveId" clId="{FE25E6D4-CCA8-4668-9240-A5ECD7BF34C2}" dt="2020-10-01T02:25:50.146" v="2954" actId="26606"/>
          <ac:spMkLst>
            <pc:docMk/>
            <pc:sldMk cId="1786144655" sldId="314"/>
            <ac:spMk id="49" creationId="{D0D98427-7B26-46E2-93FE-CB8CD38542AE}"/>
          </ac:spMkLst>
        </pc:spChg>
        <pc:spChg chg="add del">
          <ac:chgData name="Lily Casura" userId="4c759ae1d4cb2104" providerId="LiveId" clId="{FE25E6D4-CCA8-4668-9240-A5ECD7BF34C2}" dt="2020-10-01T02:25:50.146" v="2954" actId="26606"/>
          <ac:spMkLst>
            <pc:docMk/>
            <pc:sldMk cId="1786144655" sldId="314"/>
            <ac:spMk id="50" creationId="{B15A4233-F980-4EF6-B2C0-D7C63E752ADF}"/>
          </ac:spMkLst>
        </pc:spChg>
        <pc:spChg chg="add del">
          <ac:chgData name="Lily Casura" userId="4c759ae1d4cb2104" providerId="LiveId" clId="{FE25E6D4-CCA8-4668-9240-A5ECD7BF34C2}" dt="2020-10-01T02:25:50.146" v="2954" actId="26606"/>
          <ac:spMkLst>
            <pc:docMk/>
            <pc:sldMk cId="1786144655" sldId="314"/>
            <ac:spMk id="52" creationId="{421B5709-714B-4EA8-8C75-C105D9B4D5DD}"/>
          </ac:spMkLst>
        </pc:spChg>
        <pc:spChg chg="add del">
          <ac:chgData name="Lily Casura" userId="4c759ae1d4cb2104" providerId="LiveId" clId="{FE25E6D4-CCA8-4668-9240-A5ECD7BF34C2}" dt="2020-10-01T02:34:32.454" v="3087" actId="26606"/>
          <ac:spMkLst>
            <pc:docMk/>
            <pc:sldMk cId="1786144655" sldId="314"/>
            <ac:spMk id="57" creationId="{6478287C-E119-4E9C-95B0-518478BD9D07}"/>
          </ac:spMkLst>
        </pc:spChg>
        <pc:spChg chg="add del">
          <ac:chgData name="Lily Casura" userId="4c759ae1d4cb2104" providerId="LiveId" clId="{FE25E6D4-CCA8-4668-9240-A5ECD7BF34C2}" dt="2020-10-01T02:34:32.454" v="3087" actId="26606"/>
          <ac:spMkLst>
            <pc:docMk/>
            <pc:sldMk cId="1786144655" sldId="314"/>
            <ac:spMk id="58" creationId="{EA4A294F-6D36-425B-8632-27FD6A284D09}"/>
          </ac:spMkLst>
        </pc:spChg>
        <pc:spChg chg="add del">
          <ac:chgData name="Lily Casura" userId="4c759ae1d4cb2104" providerId="LiveId" clId="{FE25E6D4-CCA8-4668-9240-A5ECD7BF34C2}" dt="2020-10-01T02:34:32.454" v="3087" actId="26606"/>
          <ac:spMkLst>
            <pc:docMk/>
            <pc:sldMk cId="1786144655" sldId="314"/>
            <ac:spMk id="59" creationId="{C610D2AE-07EF-436A-9755-AA8DF4B933A4}"/>
          </ac:spMkLst>
        </pc:spChg>
        <pc:spChg chg="add del">
          <ac:chgData name="Lily Casura" userId="4c759ae1d4cb2104" providerId="LiveId" clId="{FE25E6D4-CCA8-4668-9240-A5ECD7BF34C2}" dt="2020-10-01T02:34:32.454" v="3087" actId="26606"/>
          <ac:spMkLst>
            <pc:docMk/>
            <pc:sldMk cId="1786144655" sldId="314"/>
            <ac:spMk id="61" creationId="{CF2D8AD5-434A-4C0E-9F5B-C1AFD645F364}"/>
          </ac:spMkLst>
        </pc:spChg>
        <pc:spChg chg="add del">
          <ac:chgData name="Lily Casura" userId="4c759ae1d4cb2104" providerId="LiveId" clId="{FE25E6D4-CCA8-4668-9240-A5ECD7BF34C2}" dt="2020-10-01T02:34:18.902" v="3080" actId="26606"/>
          <ac:spMkLst>
            <pc:docMk/>
            <pc:sldMk cId="1786144655" sldId="314"/>
            <ac:spMk id="67" creationId="{03043CC2-E060-443E-BBC4-197CCD7FEF8C}"/>
          </ac:spMkLst>
        </pc:spChg>
        <pc:spChg chg="add del">
          <ac:chgData name="Lily Casura" userId="4c759ae1d4cb2104" providerId="LiveId" clId="{FE25E6D4-CCA8-4668-9240-A5ECD7BF34C2}" dt="2020-10-01T02:34:18.902" v="3080" actId="26606"/>
          <ac:spMkLst>
            <pc:docMk/>
            <pc:sldMk cId="1786144655" sldId="314"/>
            <ac:spMk id="69" creationId="{1454BC00-0C10-4B2D-89D5-6405C87B87EB}"/>
          </ac:spMkLst>
        </pc:spChg>
        <pc:spChg chg="add del">
          <ac:chgData name="Lily Casura" userId="4c759ae1d4cb2104" providerId="LiveId" clId="{FE25E6D4-CCA8-4668-9240-A5ECD7BF34C2}" dt="2020-10-01T02:34:18.902" v="3080" actId="26606"/>
          <ac:spMkLst>
            <pc:docMk/>
            <pc:sldMk cId="1786144655" sldId="314"/>
            <ac:spMk id="71" creationId="{FCD6BFF0-ABAD-4639-8BBC-4F900322F5A6}"/>
          </ac:spMkLst>
        </pc:spChg>
        <pc:spChg chg="add del">
          <ac:chgData name="Lily Casura" userId="4c759ae1d4cb2104" providerId="LiveId" clId="{FE25E6D4-CCA8-4668-9240-A5ECD7BF34C2}" dt="2020-10-01T02:34:21.624" v="3082" actId="26606"/>
          <ac:spMkLst>
            <pc:docMk/>
            <pc:sldMk cId="1786144655" sldId="314"/>
            <ac:spMk id="73" creationId="{9842EB88-EABD-411D-B5A1-523921303D18}"/>
          </ac:spMkLst>
        </pc:spChg>
        <pc:spChg chg="add del">
          <ac:chgData name="Lily Casura" userId="4c759ae1d4cb2104" providerId="LiveId" clId="{FE25E6D4-CCA8-4668-9240-A5ECD7BF34C2}" dt="2020-10-01T02:34:21.624" v="3082" actId="26606"/>
          <ac:spMkLst>
            <pc:docMk/>
            <pc:sldMk cId="1786144655" sldId="314"/>
            <ac:spMk id="74" creationId="{B1E308AB-D93B-478B-A5DF-58D4D08A5BF4}"/>
          </ac:spMkLst>
        </pc:spChg>
        <pc:spChg chg="add del">
          <ac:chgData name="Lily Casura" userId="4c759ae1d4cb2104" providerId="LiveId" clId="{FE25E6D4-CCA8-4668-9240-A5ECD7BF34C2}" dt="2020-10-01T02:34:29.275" v="3084" actId="26606"/>
          <ac:spMkLst>
            <pc:docMk/>
            <pc:sldMk cId="1786144655" sldId="314"/>
            <ac:spMk id="81" creationId="{F1AACF4D-AF22-463C-97CE-C34F0783C086}"/>
          </ac:spMkLst>
        </pc:spChg>
        <pc:spChg chg="add del">
          <ac:chgData name="Lily Casura" userId="4c759ae1d4cb2104" providerId="LiveId" clId="{FE25E6D4-CCA8-4668-9240-A5ECD7BF34C2}" dt="2020-10-01T02:34:29.275" v="3084" actId="26606"/>
          <ac:spMkLst>
            <pc:docMk/>
            <pc:sldMk cId="1786144655" sldId="314"/>
            <ac:spMk id="85" creationId="{64C1E679-9F46-4A3D-8724-12767F0EB08D}"/>
          </ac:spMkLst>
        </pc:spChg>
        <pc:spChg chg="add del">
          <ac:chgData name="Lily Casura" userId="4c759ae1d4cb2104" providerId="LiveId" clId="{FE25E6D4-CCA8-4668-9240-A5ECD7BF34C2}" dt="2020-10-01T02:34:29.275" v="3084" actId="26606"/>
          <ac:spMkLst>
            <pc:docMk/>
            <pc:sldMk cId="1786144655" sldId="314"/>
            <ac:spMk id="86" creationId="{2DB7D69C-15F2-4834-A591-AF4B6F90BAAD}"/>
          </ac:spMkLst>
        </pc:spChg>
        <pc:spChg chg="add del">
          <ac:chgData name="Lily Casura" userId="4c759ae1d4cb2104" providerId="LiveId" clId="{FE25E6D4-CCA8-4668-9240-A5ECD7BF34C2}" dt="2020-10-01T04:15:00.415" v="6889" actId="22"/>
          <ac:spMkLst>
            <pc:docMk/>
            <pc:sldMk cId="1786144655" sldId="314"/>
            <ac:spMk id="87" creationId="{932A57B6-663D-43CF-AE5B-231D685B8F65}"/>
          </ac:spMkLst>
        </pc:spChg>
        <pc:spChg chg="add del">
          <ac:chgData name="Lily Casura" userId="4c759ae1d4cb2104" providerId="LiveId" clId="{FE25E6D4-CCA8-4668-9240-A5ECD7BF34C2}" dt="2020-10-01T02:34:32.434" v="3086" actId="26606"/>
          <ac:spMkLst>
            <pc:docMk/>
            <pc:sldMk cId="1786144655" sldId="314"/>
            <ac:spMk id="91" creationId="{FC563705-9678-4052-A909-B5114B9A20BD}"/>
          </ac:spMkLst>
        </pc:spChg>
        <pc:spChg chg="add del">
          <ac:chgData name="Lily Casura" userId="4c759ae1d4cb2104" providerId="LiveId" clId="{FE25E6D4-CCA8-4668-9240-A5ECD7BF34C2}" dt="2020-10-01T02:34:32.434" v="3086" actId="26606"/>
          <ac:spMkLst>
            <pc:docMk/>
            <pc:sldMk cId="1786144655" sldId="314"/>
            <ac:spMk id="92" creationId="{22FEEF27-DE57-43BD-AD75-1F367403B6D4}"/>
          </ac:spMkLst>
        </pc:spChg>
        <pc:spChg chg="add del">
          <ac:chgData name="Lily Casura" userId="4c759ae1d4cb2104" providerId="LiveId" clId="{FE25E6D4-CCA8-4668-9240-A5ECD7BF34C2}" dt="2020-10-01T02:34:32.434" v="3086" actId="26606"/>
          <ac:spMkLst>
            <pc:docMk/>
            <pc:sldMk cId="1786144655" sldId="314"/>
            <ac:spMk id="95" creationId="{46E384FF-15B1-4D29-BF85-B6C698743C3C}"/>
          </ac:spMkLst>
        </pc:spChg>
        <pc:spChg chg="add del">
          <ac:chgData name="Lily Casura" userId="4c759ae1d4cb2104" providerId="LiveId" clId="{FE25E6D4-CCA8-4668-9240-A5ECD7BF34C2}" dt="2020-10-01T02:34:32.434" v="3086" actId="26606"/>
          <ac:spMkLst>
            <pc:docMk/>
            <pc:sldMk cId="1786144655" sldId="314"/>
            <ac:spMk id="96" creationId="{2FF65D57-8913-4B7E-8D1B-A9E1724EB2CA}"/>
          </ac:spMkLst>
        </pc:spChg>
        <pc:spChg chg="add del">
          <ac:chgData name="Lily Casura" userId="4c759ae1d4cb2104" providerId="LiveId" clId="{FE25E6D4-CCA8-4668-9240-A5ECD7BF34C2}" dt="2020-10-01T02:34:41.772" v="3089" actId="26606"/>
          <ac:spMkLst>
            <pc:docMk/>
            <pc:sldMk cId="1786144655" sldId="314"/>
            <ac:spMk id="99" creationId="{03043CC2-E060-443E-BBC4-197CCD7FEF8C}"/>
          </ac:spMkLst>
        </pc:spChg>
        <pc:spChg chg="add del">
          <ac:chgData name="Lily Casura" userId="4c759ae1d4cb2104" providerId="LiveId" clId="{FE25E6D4-CCA8-4668-9240-A5ECD7BF34C2}" dt="2020-10-01T02:34:41.772" v="3089" actId="26606"/>
          <ac:spMkLst>
            <pc:docMk/>
            <pc:sldMk cId="1786144655" sldId="314"/>
            <ac:spMk id="100" creationId="{1454BC00-0C10-4B2D-89D5-6405C87B87EB}"/>
          </ac:spMkLst>
        </pc:spChg>
        <pc:spChg chg="add del">
          <ac:chgData name="Lily Casura" userId="4c759ae1d4cb2104" providerId="LiveId" clId="{FE25E6D4-CCA8-4668-9240-A5ECD7BF34C2}" dt="2020-10-01T02:34:41.772" v="3089" actId="26606"/>
          <ac:spMkLst>
            <pc:docMk/>
            <pc:sldMk cId="1786144655" sldId="314"/>
            <ac:spMk id="101" creationId="{FCD6BFF0-ABAD-4639-8BBC-4F900322F5A6}"/>
          </ac:spMkLst>
        </pc:spChg>
        <pc:spChg chg="add del">
          <ac:chgData name="Lily Casura" userId="4c759ae1d4cb2104" providerId="LiveId" clId="{FE25E6D4-CCA8-4668-9240-A5ECD7BF34C2}" dt="2020-10-01T04:15:09.095" v="6890" actId="700"/>
          <ac:spMkLst>
            <pc:docMk/>
            <pc:sldMk cId="1786144655" sldId="314"/>
            <ac:spMk id="106" creationId="{714CBBA4-9903-4C91-957B-ACB768CAF97F}"/>
          </ac:spMkLst>
        </pc:spChg>
        <pc:spChg chg="add del">
          <ac:chgData name="Lily Casura" userId="4c759ae1d4cb2104" providerId="LiveId" clId="{FE25E6D4-CCA8-4668-9240-A5ECD7BF34C2}" dt="2020-10-01T04:15:09.095" v="6890" actId="700"/>
          <ac:spMkLst>
            <pc:docMk/>
            <pc:sldMk cId="1786144655" sldId="314"/>
            <ac:spMk id="108" creationId="{826ABD26-7FAE-4A90-8361-CEFCDE5977D6}"/>
          </ac:spMkLst>
        </pc:spChg>
        <pc:spChg chg="add del">
          <ac:chgData name="Lily Casura" userId="4c759ae1d4cb2104" providerId="LiveId" clId="{FE25E6D4-CCA8-4668-9240-A5ECD7BF34C2}" dt="2020-10-01T04:15:09.095" v="6890" actId="700"/>
          <ac:spMkLst>
            <pc:docMk/>
            <pc:sldMk cId="1786144655" sldId="314"/>
            <ac:spMk id="112" creationId="{404830A4-8D98-4AD0-86DD-28A2F0549291}"/>
          </ac:spMkLst>
        </pc:spChg>
        <pc:grpChg chg="add del">
          <ac:chgData name="Lily Casura" userId="4c759ae1d4cb2104" providerId="LiveId" clId="{FE25E6D4-CCA8-4668-9240-A5ECD7BF34C2}" dt="2020-10-01T02:34:29.275" v="3084" actId="26606"/>
          <ac:grpSpMkLst>
            <pc:docMk/>
            <pc:sldMk cId="1786144655" sldId="314"/>
            <ac:grpSpMk id="77" creationId="{7D0669C1-CDCE-41C7-A9AB-65D9119F8388}"/>
          </ac:grpSpMkLst>
        </pc:grpChg>
        <pc:grpChg chg="add del">
          <ac:chgData name="Lily Casura" userId="4c759ae1d4cb2104" providerId="LiveId" clId="{FE25E6D4-CCA8-4668-9240-A5ECD7BF34C2}" dt="2020-10-01T02:34:32.434" v="3086" actId="26606"/>
          <ac:grpSpMkLst>
            <pc:docMk/>
            <pc:sldMk cId="1786144655" sldId="314"/>
            <ac:grpSpMk id="93" creationId="{42473746-93F6-446E-8FE1-D2D80EE7FE43}"/>
          </ac:grpSpMkLst>
        </pc:grpChg>
        <pc:picChg chg="add del mod ord">
          <ac:chgData name="Lily Casura" userId="4c759ae1d4cb2104" providerId="LiveId" clId="{FE25E6D4-CCA8-4668-9240-A5ECD7BF34C2}" dt="2020-10-01T04:14:56.386" v="6887" actId="478"/>
          <ac:picMkLst>
            <pc:docMk/>
            <pc:sldMk cId="1786144655" sldId="314"/>
            <ac:picMk id="5" creationId="{A6149260-F0AC-47A4-85B9-26E11E66A1F5}"/>
          </ac:picMkLst>
        </pc:picChg>
        <pc:picChg chg="add del mod">
          <ac:chgData name="Lily Casura" userId="4c759ae1d4cb2104" providerId="LiveId" clId="{FE25E6D4-CCA8-4668-9240-A5ECD7BF34C2}" dt="2020-10-01T04:14:55.185" v="6886" actId="478"/>
          <ac:picMkLst>
            <pc:docMk/>
            <pc:sldMk cId="1786144655" sldId="314"/>
            <ac:picMk id="7" creationId="{888EE9E2-92B3-4BFF-BFAB-E1A45DA2A375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10" creationId="{5321D838-2C7E-4177-9DD3-DAC78324A2B2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12" creationId="{224C28B3-E902-49D1-98A0-582D277A0E00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14" creationId="{F3A6C14C-E755-4A02-821B-6EA2D4C9F20D}"/>
          </ac:picMkLst>
        </pc:picChg>
        <pc:picChg chg="add mod ord">
          <ac:chgData name="Lily Casura" userId="4c759ae1d4cb2104" providerId="LiveId" clId="{FE25E6D4-CCA8-4668-9240-A5ECD7BF34C2}" dt="2020-10-01T04:17:33.251" v="6907" actId="1076"/>
          <ac:picMkLst>
            <pc:docMk/>
            <pc:sldMk cId="1786144655" sldId="314"/>
            <ac:picMk id="17" creationId="{AF6BF5B0-920E-402F-953C-FBBFB2E0982F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20" creationId="{B3F9E774-F054-4892-8E69-C76B2C8545F2}"/>
          </ac:picMkLst>
        </pc:picChg>
        <pc:picChg chg="add mod ord">
          <ac:chgData name="Lily Casura" userId="4c759ae1d4cb2104" providerId="LiveId" clId="{FE25E6D4-CCA8-4668-9240-A5ECD7BF34C2}" dt="2020-10-01T04:18:47.002" v="6913" actId="1076"/>
          <ac:picMkLst>
            <pc:docMk/>
            <pc:sldMk cId="1786144655" sldId="314"/>
            <ac:picMk id="21" creationId="{B7198B1F-97AB-4A0E-88BE-B1CB748BCD77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22" creationId="{BEF6A099-2A38-4C66-88FF-FDBCB564E5F8}"/>
          </ac:picMkLst>
        </pc:picChg>
        <pc:picChg chg="add del">
          <ac:chgData name="Lily Casura" userId="4c759ae1d4cb2104" providerId="LiveId" clId="{FE25E6D4-CCA8-4668-9240-A5ECD7BF34C2}" dt="2020-10-01T02:25:46.706" v="2950" actId="26606"/>
          <ac:picMkLst>
            <pc:docMk/>
            <pc:sldMk cId="1786144655" sldId="314"/>
            <ac:picMk id="28" creationId="{3B7E3E62-AACE-4D18-93B3-B4C452E287C4}"/>
          </ac:picMkLst>
        </pc:picChg>
        <pc:picChg chg="add del">
          <ac:chgData name="Lily Casura" userId="4c759ae1d4cb2104" providerId="LiveId" clId="{FE25E6D4-CCA8-4668-9240-A5ECD7BF34C2}" dt="2020-10-01T02:25:48.682" v="2952" actId="26606"/>
          <ac:picMkLst>
            <pc:docMk/>
            <pc:sldMk cId="1786144655" sldId="314"/>
            <ac:picMk id="32" creationId="{5321D838-2C7E-4177-9DD3-DAC78324A2B2}"/>
          </ac:picMkLst>
        </pc:picChg>
        <pc:picChg chg="add del">
          <ac:chgData name="Lily Casura" userId="4c759ae1d4cb2104" providerId="LiveId" clId="{FE25E6D4-CCA8-4668-9240-A5ECD7BF34C2}" dt="2020-10-01T02:25:48.682" v="2952" actId="26606"/>
          <ac:picMkLst>
            <pc:docMk/>
            <pc:sldMk cId="1786144655" sldId="314"/>
            <ac:picMk id="33" creationId="{224C28B3-E902-49D1-98A0-582D277A0E00}"/>
          </ac:picMkLst>
        </pc:picChg>
        <pc:picChg chg="add del">
          <ac:chgData name="Lily Casura" userId="4c759ae1d4cb2104" providerId="LiveId" clId="{FE25E6D4-CCA8-4668-9240-A5ECD7BF34C2}" dt="2020-10-01T02:25:48.682" v="2952" actId="26606"/>
          <ac:picMkLst>
            <pc:docMk/>
            <pc:sldMk cId="1786144655" sldId="314"/>
            <ac:picMk id="34" creationId="{F3A6C14C-E755-4A02-821B-6EA2D4C9F20D}"/>
          </ac:picMkLst>
        </pc:picChg>
        <pc:picChg chg="add del">
          <ac:chgData name="Lily Casura" userId="4c759ae1d4cb2104" providerId="LiveId" clId="{FE25E6D4-CCA8-4668-9240-A5ECD7BF34C2}" dt="2020-10-01T02:25:48.682" v="2952" actId="26606"/>
          <ac:picMkLst>
            <pc:docMk/>
            <pc:sldMk cId="1786144655" sldId="314"/>
            <ac:picMk id="38" creationId="{6CACDD17-9043-46DF-882D-420365B79C18}"/>
          </ac:picMkLst>
        </pc:picChg>
        <pc:picChg chg="add del">
          <ac:chgData name="Lily Casura" userId="4c759ae1d4cb2104" providerId="LiveId" clId="{FE25E6D4-CCA8-4668-9240-A5ECD7BF34C2}" dt="2020-10-01T02:25:48.682" v="2952" actId="26606"/>
          <ac:picMkLst>
            <pc:docMk/>
            <pc:sldMk cId="1786144655" sldId="314"/>
            <ac:picMk id="40" creationId="{E92B246D-47CC-40F8-8DE7-B65D409E945E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42" creationId="{5321D838-2C7E-4177-9DD3-DAC78324A2B2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43" creationId="{224C28B3-E902-49D1-98A0-582D277A0E00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44" creationId="{F3A6C14C-E755-4A02-821B-6EA2D4C9F20D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47" creationId="{B3F9E774-F054-4892-8E69-C76B2C8545F2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48" creationId="{BEF6A099-2A38-4C66-88FF-FDBCB564E5F8}"/>
          </ac:picMkLst>
        </pc:picChg>
        <pc:picChg chg="add del">
          <ac:chgData name="Lily Casura" userId="4c759ae1d4cb2104" providerId="LiveId" clId="{FE25E6D4-CCA8-4668-9240-A5ECD7BF34C2}" dt="2020-10-01T02:25:50.146" v="2954" actId="26606"/>
          <ac:picMkLst>
            <pc:docMk/>
            <pc:sldMk cId="1786144655" sldId="314"/>
            <ac:picMk id="51" creationId="{3B7E3E62-AACE-4D18-93B3-B4C452E287C4}"/>
          </ac:picMkLst>
        </pc:picChg>
        <pc:picChg chg="add del">
          <ac:chgData name="Lily Casura" userId="4c759ae1d4cb2104" providerId="LiveId" clId="{FE25E6D4-CCA8-4668-9240-A5ECD7BF34C2}" dt="2020-10-01T02:34:32.454" v="3087" actId="26606"/>
          <ac:picMkLst>
            <pc:docMk/>
            <pc:sldMk cId="1786144655" sldId="314"/>
            <ac:picMk id="54" creationId="{5321D838-2C7E-4177-9DD3-DAC78324A2B2}"/>
          </ac:picMkLst>
        </pc:picChg>
        <pc:picChg chg="add del">
          <ac:chgData name="Lily Casura" userId="4c759ae1d4cb2104" providerId="LiveId" clId="{FE25E6D4-CCA8-4668-9240-A5ECD7BF34C2}" dt="2020-10-01T02:34:32.454" v="3087" actId="26606"/>
          <ac:picMkLst>
            <pc:docMk/>
            <pc:sldMk cId="1786144655" sldId="314"/>
            <ac:picMk id="55" creationId="{224C28B3-E902-49D1-98A0-582D277A0E00}"/>
          </ac:picMkLst>
        </pc:picChg>
        <pc:picChg chg="add del">
          <ac:chgData name="Lily Casura" userId="4c759ae1d4cb2104" providerId="LiveId" clId="{FE25E6D4-CCA8-4668-9240-A5ECD7BF34C2}" dt="2020-10-01T02:34:32.454" v="3087" actId="26606"/>
          <ac:picMkLst>
            <pc:docMk/>
            <pc:sldMk cId="1786144655" sldId="314"/>
            <ac:picMk id="56" creationId="{F3A6C14C-E755-4A02-821B-6EA2D4C9F20D}"/>
          </ac:picMkLst>
        </pc:picChg>
        <pc:picChg chg="add del">
          <ac:chgData name="Lily Casura" userId="4c759ae1d4cb2104" providerId="LiveId" clId="{FE25E6D4-CCA8-4668-9240-A5ECD7BF34C2}" dt="2020-10-01T02:34:32.454" v="3087" actId="26606"/>
          <ac:picMkLst>
            <pc:docMk/>
            <pc:sldMk cId="1786144655" sldId="314"/>
            <ac:picMk id="60" creationId="{6CACDD17-9043-46DF-882D-420365B79C18}"/>
          </ac:picMkLst>
        </pc:picChg>
        <pc:picChg chg="add del">
          <ac:chgData name="Lily Casura" userId="4c759ae1d4cb2104" providerId="LiveId" clId="{FE25E6D4-CCA8-4668-9240-A5ECD7BF34C2}" dt="2020-10-01T02:34:32.454" v="3087" actId="26606"/>
          <ac:picMkLst>
            <pc:docMk/>
            <pc:sldMk cId="1786144655" sldId="314"/>
            <ac:picMk id="62" creationId="{E92B246D-47CC-40F8-8DE7-B65D409E945E}"/>
          </ac:picMkLst>
        </pc:picChg>
        <pc:picChg chg="add del">
          <ac:chgData name="Lily Casura" userId="4c759ae1d4cb2104" providerId="LiveId" clId="{FE25E6D4-CCA8-4668-9240-A5ECD7BF34C2}" dt="2020-10-01T02:34:21.624" v="3082" actId="26606"/>
          <ac:picMkLst>
            <pc:docMk/>
            <pc:sldMk cId="1786144655" sldId="314"/>
            <ac:picMk id="76" creationId="{8E222AD7-48E8-4EF8-96A9-2F657D9B0500}"/>
          </ac:picMkLst>
        </pc:picChg>
        <pc:picChg chg="add del">
          <ac:chgData name="Lily Casura" userId="4c759ae1d4cb2104" providerId="LiveId" clId="{FE25E6D4-CCA8-4668-9240-A5ECD7BF34C2}" dt="2020-10-01T02:34:29.275" v="3084" actId="26606"/>
          <ac:picMkLst>
            <pc:docMk/>
            <pc:sldMk cId="1786144655" sldId="314"/>
            <ac:picMk id="80" creationId="{0E93D5FC-63A0-47A4-A8C7-365881F64539}"/>
          </ac:picMkLst>
        </pc:picChg>
        <pc:picChg chg="add del">
          <ac:chgData name="Lily Casura" userId="4c759ae1d4cb2104" providerId="LiveId" clId="{FE25E6D4-CCA8-4668-9240-A5ECD7BF34C2}" dt="2020-10-01T02:34:29.275" v="3084" actId="26606"/>
          <ac:picMkLst>
            <pc:docMk/>
            <pc:sldMk cId="1786144655" sldId="314"/>
            <ac:picMk id="82" creationId="{85C2F18C-671F-4ECE-96A3-EBAFC57964D9}"/>
          </ac:picMkLst>
        </pc:picChg>
        <pc:picChg chg="add del">
          <ac:chgData name="Lily Casura" userId="4c759ae1d4cb2104" providerId="LiveId" clId="{FE25E6D4-CCA8-4668-9240-A5ECD7BF34C2}" dt="2020-10-01T02:34:29.275" v="3084" actId="26606"/>
          <ac:picMkLst>
            <pc:docMk/>
            <pc:sldMk cId="1786144655" sldId="314"/>
            <ac:picMk id="83" creationId="{6524329A-37E7-4025-B6E9-A97D40536894}"/>
          </ac:picMkLst>
        </pc:picChg>
        <pc:picChg chg="add del">
          <ac:chgData name="Lily Casura" userId="4c759ae1d4cb2104" providerId="LiveId" clId="{FE25E6D4-CCA8-4668-9240-A5ECD7BF34C2}" dt="2020-10-01T02:34:29.275" v="3084" actId="26606"/>
          <ac:picMkLst>
            <pc:docMk/>
            <pc:sldMk cId="1786144655" sldId="314"/>
            <ac:picMk id="84" creationId="{89728584-DEE7-4174-9BB7-DAEBB71F92D3}"/>
          </ac:picMkLst>
        </pc:picChg>
        <pc:picChg chg="add del">
          <ac:chgData name="Lily Casura" userId="4c759ae1d4cb2104" providerId="LiveId" clId="{FE25E6D4-CCA8-4668-9240-A5ECD7BF34C2}" dt="2020-10-01T02:34:32.434" v="3086" actId="26606"/>
          <ac:picMkLst>
            <pc:docMk/>
            <pc:sldMk cId="1786144655" sldId="314"/>
            <ac:picMk id="88" creationId="{01A3CA1B-1530-4046-A299-90F41FE7FBFA}"/>
          </ac:picMkLst>
        </pc:picChg>
        <pc:picChg chg="add del">
          <ac:chgData name="Lily Casura" userId="4c759ae1d4cb2104" providerId="LiveId" clId="{FE25E6D4-CCA8-4668-9240-A5ECD7BF34C2}" dt="2020-10-01T02:34:32.434" v="3086" actId="26606"/>
          <ac:picMkLst>
            <pc:docMk/>
            <pc:sldMk cId="1786144655" sldId="314"/>
            <ac:picMk id="89" creationId="{126A6064-3EEB-4D82-B8AB-85EC8287EF25}"/>
          </ac:picMkLst>
        </pc:picChg>
        <pc:picChg chg="add del">
          <ac:chgData name="Lily Casura" userId="4c759ae1d4cb2104" providerId="LiveId" clId="{FE25E6D4-CCA8-4668-9240-A5ECD7BF34C2}" dt="2020-10-01T02:34:32.434" v="3086" actId="26606"/>
          <ac:picMkLst>
            <pc:docMk/>
            <pc:sldMk cId="1786144655" sldId="314"/>
            <ac:picMk id="90" creationId="{70EB3F8A-0655-4D47-B546-F7EC731E02CF}"/>
          </ac:picMkLst>
        </pc:picChg>
        <pc:picChg chg="add del">
          <ac:chgData name="Lily Casura" userId="4c759ae1d4cb2104" providerId="LiveId" clId="{FE25E6D4-CCA8-4668-9240-A5ECD7BF34C2}" dt="2020-10-01T02:34:32.434" v="3086" actId="26606"/>
          <ac:picMkLst>
            <pc:docMk/>
            <pc:sldMk cId="1786144655" sldId="314"/>
            <ac:picMk id="97" creationId="{0FDCA9DA-1C97-4C8D-BFA2-B1E6B34206D2}"/>
          </ac:picMkLst>
        </pc:picChg>
        <pc:picChg chg="add del">
          <ac:chgData name="Lily Casura" userId="4c759ae1d4cb2104" providerId="LiveId" clId="{FE25E6D4-CCA8-4668-9240-A5ECD7BF34C2}" dt="2020-10-01T04:15:09.095" v="6890" actId="700"/>
          <ac:picMkLst>
            <pc:docMk/>
            <pc:sldMk cId="1786144655" sldId="314"/>
            <ac:picMk id="110" creationId="{B500027F-9727-4BDA-BABB-A50F0DED8836}"/>
          </ac:picMkLst>
        </pc:picChg>
        <pc:cxnChg chg="add del">
          <ac:chgData name="Lily Casura" userId="4c759ae1d4cb2104" providerId="LiveId" clId="{FE25E6D4-CCA8-4668-9240-A5ECD7BF34C2}" dt="2020-10-01T02:34:21.624" v="3082" actId="26606"/>
          <ac:cxnSpMkLst>
            <pc:docMk/>
            <pc:sldMk cId="1786144655" sldId="314"/>
            <ac:cxnSpMk id="75" creationId="{2E228421-88FE-4C66-A08E-3B9FDA7D7429}"/>
          </ac:cxnSpMkLst>
        </pc:cxnChg>
      </pc:sldChg>
      <pc:sldChg chg="addSp delSp modSp new mod ord setBg modNotesTx">
        <pc:chgData name="Lily Casura" userId="4c759ae1d4cb2104" providerId="LiveId" clId="{FE25E6D4-CCA8-4668-9240-A5ECD7BF34C2}" dt="2020-10-01T03:40:18.892" v="5615" actId="20577"/>
        <pc:sldMkLst>
          <pc:docMk/>
          <pc:sldMk cId="269429451" sldId="315"/>
        </pc:sldMkLst>
        <pc:spChg chg="mod">
          <ac:chgData name="Lily Casura" userId="4c759ae1d4cb2104" providerId="LiveId" clId="{FE25E6D4-CCA8-4668-9240-A5ECD7BF34C2}" dt="2020-10-01T03:40:18.892" v="5615" actId="20577"/>
          <ac:spMkLst>
            <pc:docMk/>
            <pc:sldMk cId="269429451" sldId="315"/>
            <ac:spMk id="2" creationId="{07697827-6713-4A59-999D-2076853F36F5}"/>
          </ac:spMkLst>
        </pc:spChg>
        <pc:spChg chg="del">
          <ac:chgData name="Lily Casura" userId="4c759ae1d4cb2104" providerId="LiveId" clId="{FE25E6D4-CCA8-4668-9240-A5ECD7BF34C2}" dt="2020-10-01T02:44:25.191" v="3333" actId="3680"/>
          <ac:spMkLst>
            <pc:docMk/>
            <pc:sldMk cId="269429451" sldId="315"/>
            <ac:spMk id="3" creationId="{9E4C0511-6DD7-4D3D-A562-0ED2C98E123B}"/>
          </ac:spMkLst>
        </pc:spChg>
        <pc:spChg chg="add del">
          <ac:chgData name="Lily Casura" userId="4c759ae1d4cb2104" providerId="LiveId" clId="{FE25E6D4-CCA8-4668-9240-A5ECD7BF34C2}" dt="2020-10-01T03:02:14.567" v="4059" actId="26606"/>
          <ac:spMkLst>
            <pc:docMk/>
            <pc:sldMk cId="269429451" sldId="315"/>
            <ac:spMk id="9" creationId="{5CCD89DF-A084-43AD-9824-83BBBFC81EA5}"/>
          </ac:spMkLst>
        </pc:spChg>
        <pc:spChg chg="add del">
          <ac:chgData name="Lily Casura" userId="4c759ae1d4cb2104" providerId="LiveId" clId="{FE25E6D4-CCA8-4668-9240-A5ECD7BF34C2}" dt="2020-10-01T03:02:14.567" v="4059" actId="26606"/>
          <ac:spMkLst>
            <pc:docMk/>
            <pc:sldMk cId="269429451" sldId="315"/>
            <ac:spMk id="13" creationId="{11767E27-DCFE-4AA0-B1A2-E019108D7A3E}"/>
          </ac:spMkLst>
        </pc:spChg>
        <pc:spChg chg="add del">
          <ac:chgData name="Lily Casura" userId="4c759ae1d4cb2104" providerId="LiveId" clId="{FE25E6D4-CCA8-4668-9240-A5ECD7BF34C2}" dt="2020-10-01T03:02:14.567" v="4059" actId="26606"/>
          <ac:spMkLst>
            <pc:docMk/>
            <pc:sldMk cId="269429451" sldId="315"/>
            <ac:spMk id="15" creationId="{1C61BEF9-DC90-4AC9-8E25-ED5509D7A1DC}"/>
          </ac:spMkLst>
        </pc:spChg>
        <pc:spChg chg="add del">
          <ac:chgData name="Lily Casura" userId="4c759ae1d4cb2104" providerId="LiveId" clId="{FE25E6D4-CCA8-4668-9240-A5ECD7BF34C2}" dt="2020-10-01T03:02:14.567" v="4059" actId="26606"/>
          <ac:spMkLst>
            <pc:docMk/>
            <pc:sldMk cId="269429451" sldId="315"/>
            <ac:spMk id="17" creationId="{D64306F4-D304-4F4E-9B08-A8036AF82123}"/>
          </ac:spMkLst>
        </pc:spChg>
        <pc:graphicFrameChg chg="add mod ord modGraphic">
          <ac:chgData name="Lily Casura" userId="4c759ae1d4cb2104" providerId="LiveId" clId="{FE25E6D4-CCA8-4668-9240-A5ECD7BF34C2}" dt="2020-10-01T03:02:36.415" v="4070" actId="20577"/>
          <ac:graphicFrameMkLst>
            <pc:docMk/>
            <pc:sldMk cId="269429451" sldId="315"/>
            <ac:graphicFrameMk id="4" creationId="{EED0F0AB-3E53-4B90-A1D1-73B00428210A}"/>
          </ac:graphicFrameMkLst>
        </pc:graphicFrameChg>
        <pc:picChg chg="add del">
          <ac:chgData name="Lily Casura" userId="4c759ae1d4cb2104" providerId="LiveId" clId="{FE25E6D4-CCA8-4668-9240-A5ECD7BF34C2}" dt="2020-10-01T03:02:14.567" v="4059" actId="26606"/>
          <ac:picMkLst>
            <pc:docMk/>
            <pc:sldMk cId="269429451" sldId="315"/>
            <ac:picMk id="11" creationId="{842DB508-57AC-4491-A95B-0A00DE260814}"/>
          </ac:picMkLst>
        </pc:picChg>
        <pc:picChg chg="add del">
          <ac:chgData name="Lily Casura" userId="4c759ae1d4cb2104" providerId="LiveId" clId="{FE25E6D4-CCA8-4668-9240-A5ECD7BF34C2}" dt="2020-10-01T03:02:14.567" v="4059" actId="26606"/>
          <ac:picMkLst>
            <pc:docMk/>
            <pc:sldMk cId="269429451" sldId="315"/>
            <ac:picMk id="19" creationId="{8FACC571-ABDB-4C1F-8A8B-53E362E11388}"/>
          </ac:picMkLst>
        </pc:picChg>
        <pc:picChg chg="add del">
          <ac:chgData name="Lily Casura" userId="4c759ae1d4cb2104" providerId="LiveId" clId="{FE25E6D4-CCA8-4668-9240-A5ECD7BF34C2}" dt="2020-10-01T03:02:14.567" v="4059" actId="26606"/>
          <ac:picMkLst>
            <pc:docMk/>
            <pc:sldMk cId="269429451" sldId="315"/>
            <ac:picMk id="21" creationId="{F486E5BD-1557-41D9-A119-D5F62647ABB1}"/>
          </ac:picMkLst>
        </pc:picChg>
      </pc:sldChg>
      <pc:sldChg chg="addSp delSp modSp new mod ord setBg modNotesTx">
        <pc:chgData name="Lily Casura" userId="4c759ae1d4cb2104" providerId="LiveId" clId="{FE25E6D4-CCA8-4668-9240-A5ECD7BF34C2}" dt="2020-10-01T04:37:27.860" v="7287"/>
        <pc:sldMkLst>
          <pc:docMk/>
          <pc:sldMk cId="1863322238" sldId="316"/>
        </pc:sldMkLst>
        <pc:spChg chg="mod ord">
          <ac:chgData name="Lily Casura" userId="4c759ae1d4cb2104" providerId="LiveId" clId="{FE25E6D4-CCA8-4668-9240-A5ECD7BF34C2}" dt="2020-10-01T03:26:20.389" v="5072" actId="26606"/>
          <ac:spMkLst>
            <pc:docMk/>
            <pc:sldMk cId="1863322238" sldId="316"/>
            <ac:spMk id="2" creationId="{9242A53B-E90B-4E00-A214-8F35D0E92067}"/>
          </ac:spMkLst>
        </pc:spChg>
        <pc:spChg chg="del">
          <ac:chgData name="Lily Casura" userId="4c759ae1d4cb2104" providerId="LiveId" clId="{FE25E6D4-CCA8-4668-9240-A5ECD7BF34C2}" dt="2020-10-01T03:17:37.174" v="4264" actId="931"/>
          <ac:spMkLst>
            <pc:docMk/>
            <pc:sldMk cId="1863322238" sldId="316"/>
            <ac:spMk id="3" creationId="{19D54003-7B73-496E-BF95-58592C7FE790}"/>
          </ac:spMkLst>
        </pc:spChg>
        <pc:spChg chg="add mod">
          <ac:chgData name="Lily Casura" userId="4c759ae1d4cb2104" providerId="LiveId" clId="{FE25E6D4-CCA8-4668-9240-A5ECD7BF34C2}" dt="2020-10-01T03:30:07.685" v="5222" actId="20577"/>
          <ac:spMkLst>
            <pc:docMk/>
            <pc:sldMk cId="1863322238" sldId="316"/>
            <ac:spMk id="7" creationId="{D1DFD065-4A13-43F4-BE4F-526F606CE013}"/>
          </ac:spMkLst>
        </pc:spChg>
        <pc:spChg chg="add del">
          <ac:chgData name="Lily Casura" userId="4c759ae1d4cb2104" providerId="LiveId" clId="{FE25E6D4-CCA8-4668-9240-A5ECD7BF34C2}" dt="2020-10-01T03:26:20.377" v="5071" actId="26606"/>
          <ac:spMkLst>
            <pc:docMk/>
            <pc:sldMk cId="1863322238" sldId="316"/>
            <ac:spMk id="18" creationId="{78A4CDE5-C7BC-41E1-8A4A-79E024CC09F3}"/>
          </ac:spMkLst>
        </pc:spChg>
        <pc:spChg chg="add">
          <ac:chgData name="Lily Casura" userId="4c759ae1d4cb2104" providerId="LiveId" clId="{FE25E6D4-CCA8-4668-9240-A5ECD7BF34C2}" dt="2020-10-01T03:26:20.389" v="5072" actId="26606"/>
          <ac:spMkLst>
            <pc:docMk/>
            <pc:sldMk cId="1863322238" sldId="316"/>
            <ac:spMk id="24" creationId="{13BC1C09-8FD1-4619-B317-E9EED5E55DD8}"/>
          </ac:spMkLst>
        </pc:spChg>
        <pc:grpChg chg="add del">
          <ac:chgData name="Lily Casura" userId="4c759ae1d4cb2104" providerId="LiveId" clId="{FE25E6D4-CCA8-4668-9240-A5ECD7BF34C2}" dt="2020-10-01T03:26:20.377" v="5071" actId="26606"/>
          <ac:grpSpMkLst>
            <pc:docMk/>
            <pc:sldMk cId="1863322238" sldId="316"/>
            <ac:grpSpMk id="14" creationId="{905A9BAA-B344-45D2-838C-73856C4B15D4}"/>
          </ac:grpSpMkLst>
        </pc:grpChg>
        <pc:grpChg chg="add">
          <ac:chgData name="Lily Casura" userId="4c759ae1d4cb2104" providerId="LiveId" clId="{FE25E6D4-CCA8-4668-9240-A5ECD7BF34C2}" dt="2020-10-01T03:26:20.389" v="5072" actId="26606"/>
          <ac:grpSpMkLst>
            <pc:docMk/>
            <pc:sldMk cId="1863322238" sldId="316"/>
            <ac:grpSpMk id="22" creationId="{7A865E47-4365-4F21-B8EA-13B2C12BCB98}"/>
          </ac:grpSpMkLst>
        </pc:grpChg>
        <pc:picChg chg="add del mod">
          <ac:chgData name="Lily Casura" userId="4c759ae1d4cb2104" providerId="LiveId" clId="{FE25E6D4-CCA8-4668-9240-A5ECD7BF34C2}" dt="2020-10-01T03:17:53.247" v="4268" actId="478"/>
          <ac:picMkLst>
            <pc:docMk/>
            <pc:sldMk cId="1863322238" sldId="316"/>
            <ac:picMk id="5" creationId="{9B035609-34B1-4BA0-963B-ABFBC2C92420}"/>
          </ac:picMkLst>
        </pc:picChg>
        <pc:picChg chg="add mod ord">
          <ac:chgData name="Lily Casura" userId="4c759ae1d4cb2104" providerId="LiveId" clId="{FE25E6D4-CCA8-4668-9240-A5ECD7BF34C2}" dt="2020-10-01T03:26:20.389" v="5072" actId="26606"/>
          <ac:picMkLst>
            <pc:docMk/>
            <pc:sldMk cId="1863322238" sldId="316"/>
            <ac:picMk id="9" creationId="{6018B1D9-233F-496A-8049-C4C966FD8A1B}"/>
          </ac:picMkLst>
        </pc:picChg>
        <pc:picChg chg="add del">
          <ac:chgData name="Lily Casura" userId="4c759ae1d4cb2104" providerId="LiveId" clId="{FE25E6D4-CCA8-4668-9240-A5ECD7BF34C2}" dt="2020-10-01T03:26:20.377" v="5071" actId="26606"/>
          <ac:picMkLst>
            <pc:docMk/>
            <pc:sldMk cId="1863322238" sldId="316"/>
            <ac:picMk id="20" creationId="{025C7952-5703-489E-8DBD-F2EFAC8EEB05}"/>
          </ac:picMkLst>
        </pc:picChg>
        <pc:picChg chg="add">
          <ac:chgData name="Lily Casura" userId="4c759ae1d4cb2104" providerId="LiveId" clId="{FE25E6D4-CCA8-4668-9240-A5ECD7BF34C2}" dt="2020-10-01T03:26:20.389" v="5072" actId="26606"/>
          <ac:picMkLst>
            <pc:docMk/>
            <pc:sldMk cId="1863322238" sldId="316"/>
            <ac:picMk id="25" creationId="{D3143E80-C928-46DB-9299-0BD06348A928}"/>
          </ac:picMkLst>
        </pc:picChg>
      </pc:sldChg>
      <pc:sldChg chg="addSp modSp new del mod setBg modShow">
        <pc:chgData name="Lily Casura" userId="4c759ae1d4cb2104" providerId="LiveId" clId="{FE25E6D4-CCA8-4668-9240-A5ECD7BF34C2}" dt="2020-10-01T04:07:02.376" v="6831" actId="2696"/>
        <pc:sldMkLst>
          <pc:docMk/>
          <pc:sldMk cId="19953134" sldId="317"/>
        </pc:sldMkLst>
        <pc:spChg chg="mod">
          <ac:chgData name="Lily Casura" userId="4c759ae1d4cb2104" providerId="LiveId" clId="{FE25E6D4-CCA8-4668-9240-A5ECD7BF34C2}" dt="2020-10-01T03:31:46.055" v="5262" actId="26606"/>
          <ac:spMkLst>
            <pc:docMk/>
            <pc:sldMk cId="19953134" sldId="317"/>
            <ac:spMk id="2" creationId="{180739FA-8790-4D4C-A188-614246BCD0C5}"/>
          </ac:spMkLst>
        </pc:spChg>
        <pc:spChg chg="mod">
          <ac:chgData name="Lily Casura" userId="4c759ae1d4cb2104" providerId="LiveId" clId="{FE25E6D4-CCA8-4668-9240-A5ECD7BF34C2}" dt="2020-10-01T03:36:59.795" v="5589" actId="207"/>
          <ac:spMkLst>
            <pc:docMk/>
            <pc:sldMk cId="19953134" sldId="317"/>
            <ac:spMk id="3" creationId="{00489491-8BF0-4350-A720-3EB37547B60F}"/>
          </ac:spMkLst>
        </pc:spChg>
        <pc:spChg chg="add">
          <ac:chgData name="Lily Casura" userId="4c759ae1d4cb2104" providerId="LiveId" clId="{FE25E6D4-CCA8-4668-9240-A5ECD7BF34C2}" dt="2020-10-01T03:31:46.055" v="5262" actId="26606"/>
          <ac:spMkLst>
            <pc:docMk/>
            <pc:sldMk cId="19953134" sldId="317"/>
            <ac:spMk id="8" creationId="{4B0FA309-807F-4C17-98EF-A3BA7388E213}"/>
          </ac:spMkLst>
        </pc:spChg>
        <pc:spChg chg="add">
          <ac:chgData name="Lily Casura" userId="4c759ae1d4cb2104" providerId="LiveId" clId="{FE25E6D4-CCA8-4668-9240-A5ECD7BF34C2}" dt="2020-10-01T03:31:46.055" v="5262" actId="26606"/>
          <ac:spMkLst>
            <pc:docMk/>
            <pc:sldMk cId="19953134" sldId="317"/>
            <ac:spMk id="12" creationId="{C8FA1749-B91A-40E7-AD01-0B9C9C6AF74E}"/>
          </ac:spMkLst>
        </pc:spChg>
        <pc:spChg chg="add">
          <ac:chgData name="Lily Casura" userId="4c759ae1d4cb2104" providerId="LiveId" clId="{FE25E6D4-CCA8-4668-9240-A5ECD7BF34C2}" dt="2020-10-01T03:31:46.055" v="5262" actId="26606"/>
          <ac:spMkLst>
            <pc:docMk/>
            <pc:sldMk cId="19953134" sldId="317"/>
            <ac:spMk id="16" creationId="{700676C8-6DE8-47DD-9A23-D42063A12E10}"/>
          </ac:spMkLst>
        </pc:spChg>
        <pc:picChg chg="add">
          <ac:chgData name="Lily Casura" userId="4c759ae1d4cb2104" providerId="LiveId" clId="{FE25E6D4-CCA8-4668-9240-A5ECD7BF34C2}" dt="2020-10-01T03:31:46.055" v="5262" actId="26606"/>
          <ac:picMkLst>
            <pc:docMk/>
            <pc:sldMk cId="19953134" sldId="317"/>
            <ac:picMk id="10" creationId="{2642A87B-CAE9-4F8F-B293-28388E45D9EE}"/>
          </ac:picMkLst>
        </pc:picChg>
        <pc:picChg chg="add">
          <ac:chgData name="Lily Casura" userId="4c759ae1d4cb2104" providerId="LiveId" clId="{FE25E6D4-CCA8-4668-9240-A5ECD7BF34C2}" dt="2020-10-01T03:31:46.055" v="5262" actId="26606"/>
          <ac:picMkLst>
            <pc:docMk/>
            <pc:sldMk cId="19953134" sldId="317"/>
            <ac:picMk id="14" creationId="{3B7A934F-FFF7-4353-83D3-4EF66E93EEF8}"/>
          </ac:picMkLst>
        </pc:picChg>
      </pc:sldChg>
      <pc:sldChg chg="addSp delSp modSp add del mod ord">
        <pc:chgData name="Lily Casura" userId="4c759ae1d4cb2104" providerId="LiveId" clId="{FE25E6D4-CCA8-4668-9240-A5ECD7BF34C2}" dt="2020-10-01T04:07:05.472" v="6832" actId="2696"/>
        <pc:sldMkLst>
          <pc:docMk/>
          <pc:sldMk cId="1051858231" sldId="318"/>
        </pc:sldMkLst>
        <pc:spChg chg="mod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2" creationId="{180739FA-8790-4D4C-A188-614246BCD0C5}"/>
          </ac:spMkLst>
        </pc:spChg>
        <pc:spChg chg="mod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3" creationId="{00489491-8BF0-4350-A720-3EB37547B60F}"/>
          </ac:spMkLst>
        </pc:spChg>
        <pc:spChg chg="del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8" creationId="{4B0FA309-807F-4C17-98EF-A3BA7388E213}"/>
          </ac:spMkLst>
        </pc:spChg>
        <pc:spChg chg="del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12" creationId="{C8FA1749-B91A-40E7-AD01-0B9C9C6AF74E}"/>
          </ac:spMkLst>
        </pc:spChg>
        <pc:spChg chg="del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16" creationId="{700676C8-6DE8-47DD-9A23-D42063A12E10}"/>
          </ac:spMkLst>
        </pc:spChg>
        <pc:spChg chg="add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21" creationId="{A106B9FE-7E5A-4047-B5D3-C3C24BD3E80E}"/>
          </ac:spMkLst>
        </pc:spChg>
        <pc:spChg chg="add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23" creationId="{B60EBA20-0A64-45D5-B937-FE93DCA01C7E}"/>
          </ac:spMkLst>
        </pc:spChg>
        <pc:spChg chg="add">
          <ac:chgData name="Lily Casura" userId="4c759ae1d4cb2104" providerId="LiveId" clId="{FE25E6D4-CCA8-4668-9240-A5ECD7BF34C2}" dt="2020-10-01T03:36:05.877" v="5584" actId="26606"/>
          <ac:spMkLst>
            <pc:docMk/>
            <pc:sldMk cId="1051858231" sldId="318"/>
            <ac:spMk id="29" creationId="{52A2FDCB-3B06-44F3-A0AA-2C056C3E512F}"/>
          </ac:spMkLst>
        </pc:spChg>
        <pc:picChg chg="del">
          <ac:chgData name="Lily Casura" userId="4c759ae1d4cb2104" providerId="LiveId" clId="{FE25E6D4-CCA8-4668-9240-A5ECD7BF34C2}" dt="2020-10-01T03:36:05.877" v="5584" actId="26606"/>
          <ac:picMkLst>
            <pc:docMk/>
            <pc:sldMk cId="1051858231" sldId="318"/>
            <ac:picMk id="10" creationId="{2642A87B-CAE9-4F8F-B293-28388E45D9EE}"/>
          </ac:picMkLst>
        </pc:picChg>
        <pc:picChg chg="del">
          <ac:chgData name="Lily Casura" userId="4c759ae1d4cb2104" providerId="LiveId" clId="{FE25E6D4-CCA8-4668-9240-A5ECD7BF34C2}" dt="2020-10-01T03:36:05.877" v="5584" actId="26606"/>
          <ac:picMkLst>
            <pc:docMk/>
            <pc:sldMk cId="1051858231" sldId="318"/>
            <ac:picMk id="14" creationId="{3B7A934F-FFF7-4353-83D3-4EF66E93EEF8}"/>
          </ac:picMkLst>
        </pc:picChg>
        <pc:picChg chg="add">
          <ac:chgData name="Lily Casura" userId="4c759ae1d4cb2104" providerId="LiveId" clId="{FE25E6D4-CCA8-4668-9240-A5ECD7BF34C2}" dt="2020-10-01T03:36:05.877" v="5584" actId="26606"/>
          <ac:picMkLst>
            <pc:docMk/>
            <pc:sldMk cId="1051858231" sldId="318"/>
            <ac:picMk id="25" creationId="{3EAD5E5B-543A-4690-8C75-BACF7FFB40ED}"/>
          </ac:picMkLst>
        </pc:picChg>
        <pc:picChg chg="add">
          <ac:chgData name="Lily Casura" userId="4c759ae1d4cb2104" providerId="LiveId" clId="{FE25E6D4-CCA8-4668-9240-A5ECD7BF34C2}" dt="2020-10-01T03:36:05.877" v="5584" actId="26606"/>
          <ac:picMkLst>
            <pc:docMk/>
            <pc:sldMk cId="1051858231" sldId="318"/>
            <ac:picMk id="27" creationId="{98739700-980C-4F96-84CD-97157DFE86AE}"/>
          </ac:picMkLst>
        </pc:picChg>
      </pc:sldChg>
      <pc:sldChg chg="addSp delSp modSp new mod setBg modClrScheme chgLayout modNotesTx">
        <pc:chgData name="Lily Casura" userId="4c759ae1d4cb2104" providerId="LiveId" clId="{FE25E6D4-CCA8-4668-9240-A5ECD7BF34C2}" dt="2020-10-01T04:03:13.020" v="6647" actId="20577"/>
        <pc:sldMkLst>
          <pc:docMk/>
          <pc:sldMk cId="473931630" sldId="319"/>
        </pc:sldMkLst>
        <pc:spChg chg="add mod">
          <ac:chgData name="Lily Casura" userId="4c759ae1d4cb2104" providerId="LiveId" clId="{FE25E6D4-CCA8-4668-9240-A5ECD7BF34C2}" dt="2020-10-01T04:02:07.576" v="6617" actId="26606"/>
          <ac:spMkLst>
            <pc:docMk/>
            <pc:sldMk cId="473931630" sldId="319"/>
            <ac:spMk id="2" creationId="{C4F85AEC-C226-4AD1-9EDA-D8456EAAD1EA}"/>
          </ac:spMkLst>
        </pc:spChg>
        <pc:spChg chg="add del mod">
          <ac:chgData name="Lily Casura" userId="4c759ae1d4cb2104" providerId="LiveId" clId="{FE25E6D4-CCA8-4668-9240-A5ECD7BF34C2}" dt="2020-10-01T04:03:13.020" v="6647" actId="20577"/>
          <ac:spMkLst>
            <pc:docMk/>
            <pc:sldMk cId="473931630" sldId="319"/>
            <ac:spMk id="3" creationId="{33AA24E5-A0E0-4C8E-96B1-68E0330CCB88}"/>
          </ac:spMkLst>
        </pc:spChg>
        <pc:spChg chg="add del mod">
          <ac:chgData name="Lily Casura" userId="4c759ae1d4cb2104" providerId="LiveId" clId="{FE25E6D4-CCA8-4668-9240-A5ECD7BF34C2}" dt="2020-10-01T04:02:22.034" v="6624" actId="478"/>
          <ac:spMkLst>
            <pc:docMk/>
            <pc:sldMk cId="473931630" sldId="319"/>
            <ac:spMk id="5" creationId="{4ABD594C-1B06-4F1F-AB3B-E197A1C7570C}"/>
          </ac:spMkLst>
        </pc:spChg>
        <pc:spChg chg="add del">
          <ac:chgData name="Lily Casura" userId="4c759ae1d4cb2104" providerId="LiveId" clId="{FE25E6D4-CCA8-4668-9240-A5ECD7BF34C2}" dt="2020-10-01T04:01:47.408" v="6612" actId="26606"/>
          <ac:spMkLst>
            <pc:docMk/>
            <pc:sldMk cId="473931630" sldId="319"/>
            <ac:spMk id="8" creationId="{C7F36C09-16BA-4141-A705-C6B5B5A40BF4}"/>
          </ac:spMkLst>
        </pc:spChg>
        <pc:spChg chg="add del">
          <ac:chgData name="Lily Casura" userId="4c759ae1d4cb2104" providerId="LiveId" clId="{FE25E6D4-CCA8-4668-9240-A5ECD7BF34C2}" dt="2020-10-01T04:01:47.408" v="6612" actId="26606"/>
          <ac:spMkLst>
            <pc:docMk/>
            <pc:sldMk cId="473931630" sldId="319"/>
            <ac:spMk id="12" creationId="{460C2540-36DC-4C0A-A9C0-231ED365DC32}"/>
          </ac:spMkLst>
        </pc:spChg>
        <pc:spChg chg="add del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15" creationId="{4B0FA309-807F-4C17-98EF-A3BA7388E213}"/>
          </ac:spMkLst>
        </pc:spChg>
        <pc:spChg chg="add del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16" creationId="{700676C8-6DE8-47DD-9A23-D42063A12E10}"/>
          </ac:spMkLst>
        </pc:spChg>
        <pc:spChg chg="add del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18" creationId="{C8FA1749-B91A-40E7-AD01-0B9C9C6AF74E}"/>
          </ac:spMkLst>
        </pc:spChg>
        <pc:spChg chg="add del">
          <ac:chgData name="Lily Casura" userId="4c759ae1d4cb2104" providerId="LiveId" clId="{FE25E6D4-CCA8-4668-9240-A5ECD7BF34C2}" dt="2020-10-01T04:02:07.576" v="6617" actId="26606"/>
          <ac:spMkLst>
            <pc:docMk/>
            <pc:sldMk cId="473931630" sldId="319"/>
            <ac:spMk id="23" creationId="{A106B9FE-7E5A-4047-B5D3-C3C24BD3E80E}"/>
          </ac:spMkLst>
        </pc:spChg>
        <pc:spChg chg="add del">
          <ac:chgData name="Lily Casura" userId="4c759ae1d4cb2104" providerId="LiveId" clId="{FE25E6D4-CCA8-4668-9240-A5ECD7BF34C2}" dt="2020-10-01T04:02:07.576" v="6617" actId="26606"/>
          <ac:spMkLst>
            <pc:docMk/>
            <pc:sldMk cId="473931630" sldId="319"/>
            <ac:spMk id="25" creationId="{B60EBA20-0A64-45D5-B937-FE93DCA01C7E}"/>
          </ac:spMkLst>
        </pc:spChg>
        <pc:spChg chg="add del">
          <ac:chgData name="Lily Casura" userId="4c759ae1d4cb2104" providerId="LiveId" clId="{FE25E6D4-CCA8-4668-9240-A5ECD7BF34C2}" dt="2020-10-01T04:02:07.576" v="6617" actId="26606"/>
          <ac:spMkLst>
            <pc:docMk/>
            <pc:sldMk cId="473931630" sldId="319"/>
            <ac:spMk id="31" creationId="{52A2FDCB-3B06-44F3-A0AA-2C056C3E512F}"/>
          </ac:spMkLst>
        </pc:spChg>
        <pc:spChg chg="add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33" creationId="{4B0FA309-807F-4C17-98EF-A3BA7388E213}"/>
          </ac:spMkLst>
        </pc:spChg>
        <pc:spChg chg="add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35" creationId="{C8FA1749-B91A-40E7-AD01-0B9C9C6AF74E}"/>
          </ac:spMkLst>
        </pc:spChg>
        <pc:spChg chg="add">
          <ac:chgData name="Lily Casura" userId="4c759ae1d4cb2104" providerId="LiveId" clId="{FE25E6D4-CCA8-4668-9240-A5ECD7BF34C2}" dt="2020-10-01T04:02:07.590" v="6618" actId="26606"/>
          <ac:spMkLst>
            <pc:docMk/>
            <pc:sldMk cId="473931630" sldId="319"/>
            <ac:spMk id="37" creationId="{700676C8-6DE8-47DD-9A23-D42063A12E10}"/>
          </ac:spMkLst>
        </pc:spChg>
        <pc:picChg chg="add del">
          <ac:chgData name="Lily Casura" userId="4c759ae1d4cb2104" providerId="LiveId" clId="{FE25E6D4-CCA8-4668-9240-A5ECD7BF34C2}" dt="2020-10-01T04:01:47.408" v="6612" actId="26606"/>
          <ac:picMkLst>
            <pc:docMk/>
            <pc:sldMk cId="473931630" sldId="319"/>
            <ac:picMk id="10" creationId="{C9CE521D-42CE-4CD9-AFFE-37255AC0A649}"/>
          </ac:picMkLst>
        </pc:picChg>
        <pc:picChg chg="add del">
          <ac:chgData name="Lily Casura" userId="4c759ae1d4cb2104" providerId="LiveId" clId="{FE25E6D4-CCA8-4668-9240-A5ECD7BF34C2}" dt="2020-10-01T04:02:07.590" v="6618" actId="26606"/>
          <ac:picMkLst>
            <pc:docMk/>
            <pc:sldMk cId="473931630" sldId="319"/>
            <ac:picMk id="14" creationId="{3B7A934F-FFF7-4353-83D3-4EF66E93EEF8}"/>
          </ac:picMkLst>
        </pc:picChg>
        <pc:picChg chg="add del">
          <ac:chgData name="Lily Casura" userId="4c759ae1d4cb2104" providerId="LiveId" clId="{FE25E6D4-CCA8-4668-9240-A5ECD7BF34C2}" dt="2020-10-01T04:02:07.590" v="6618" actId="26606"/>
          <ac:picMkLst>
            <pc:docMk/>
            <pc:sldMk cId="473931630" sldId="319"/>
            <ac:picMk id="17" creationId="{2642A87B-CAE9-4F8F-B293-28388E45D9EE}"/>
          </ac:picMkLst>
        </pc:picChg>
        <pc:picChg chg="add del">
          <ac:chgData name="Lily Casura" userId="4c759ae1d4cb2104" providerId="LiveId" clId="{FE25E6D4-CCA8-4668-9240-A5ECD7BF34C2}" dt="2020-10-01T04:02:07.576" v="6617" actId="26606"/>
          <ac:picMkLst>
            <pc:docMk/>
            <pc:sldMk cId="473931630" sldId="319"/>
            <ac:picMk id="27" creationId="{3EAD5E5B-543A-4690-8C75-BACF7FFB40ED}"/>
          </ac:picMkLst>
        </pc:picChg>
        <pc:picChg chg="add del">
          <ac:chgData name="Lily Casura" userId="4c759ae1d4cb2104" providerId="LiveId" clId="{FE25E6D4-CCA8-4668-9240-A5ECD7BF34C2}" dt="2020-10-01T04:02:07.576" v="6617" actId="26606"/>
          <ac:picMkLst>
            <pc:docMk/>
            <pc:sldMk cId="473931630" sldId="319"/>
            <ac:picMk id="29" creationId="{98739700-980C-4F96-84CD-97157DFE86AE}"/>
          </ac:picMkLst>
        </pc:picChg>
        <pc:picChg chg="add">
          <ac:chgData name="Lily Casura" userId="4c759ae1d4cb2104" providerId="LiveId" clId="{FE25E6D4-CCA8-4668-9240-A5ECD7BF34C2}" dt="2020-10-01T04:02:07.590" v="6618" actId="26606"/>
          <ac:picMkLst>
            <pc:docMk/>
            <pc:sldMk cId="473931630" sldId="319"/>
            <ac:picMk id="34" creationId="{2642A87B-CAE9-4F8F-B293-28388E45D9EE}"/>
          </ac:picMkLst>
        </pc:picChg>
        <pc:picChg chg="add">
          <ac:chgData name="Lily Casura" userId="4c759ae1d4cb2104" providerId="LiveId" clId="{FE25E6D4-CCA8-4668-9240-A5ECD7BF34C2}" dt="2020-10-01T04:02:07.590" v="6618" actId="26606"/>
          <ac:picMkLst>
            <pc:docMk/>
            <pc:sldMk cId="473931630" sldId="319"/>
            <ac:picMk id="36" creationId="{3B7A934F-FFF7-4353-83D3-4EF66E93EEF8}"/>
          </ac:picMkLst>
        </pc:picChg>
      </pc:sldChg>
      <pc:sldChg chg="addSp delSp modSp new del mod setBg modClrScheme setClrOvrMap modShow chgLayout modNotesTx">
        <pc:chgData name="Lily Casura" userId="4c759ae1d4cb2104" providerId="LiveId" clId="{FE25E6D4-CCA8-4668-9240-A5ECD7BF34C2}" dt="2020-10-01T04:23:44.460" v="7150" actId="2696"/>
        <pc:sldMkLst>
          <pc:docMk/>
          <pc:sldMk cId="3806010977" sldId="320"/>
        </pc:sldMkLst>
        <pc:spChg chg="add mod ord">
          <ac:chgData name="Lily Casura" userId="4c759ae1d4cb2104" providerId="LiveId" clId="{FE25E6D4-CCA8-4668-9240-A5ECD7BF34C2}" dt="2020-10-01T04:19:16.339" v="6920" actId="6549"/>
          <ac:spMkLst>
            <pc:docMk/>
            <pc:sldMk cId="3806010977" sldId="320"/>
            <ac:spMk id="3" creationId="{58BD2833-C15B-47AC-B410-BC7A4C76AAC4}"/>
          </ac:spMkLst>
        </pc:spChg>
        <pc:spChg chg="add mod ord">
          <ac:chgData name="Lily Casura" userId="4c759ae1d4cb2104" providerId="LiveId" clId="{FE25E6D4-CCA8-4668-9240-A5ECD7BF34C2}" dt="2020-10-01T04:11:13.873" v="6885" actId="20577"/>
          <ac:spMkLst>
            <pc:docMk/>
            <pc:sldMk cId="3806010977" sldId="320"/>
            <ac:spMk id="4" creationId="{8E199390-ED6E-4D59-AE47-B7B78742CF3A}"/>
          </ac:spMkLst>
        </pc:spChg>
        <pc:spChg chg="add del mod ord">
          <ac:chgData name="Lily Casura" userId="4c759ae1d4cb2104" providerId="LiveId" clId="{FE25E6D4-CCA8-4668-9240-A5ECD7BF34C2}" dt="2020-10-01T04:09:54.740" v="6836" actId="931"/>
          <ac:spMkLst>
            <pc:docMk/>
            <pc:sldMk cId="3806010977" sldId="320"/>
            <ac:spMk id="5" creationId="{5DD2AB11-6741-4D79-AEF9-B513AD4AF1BB}"/>
          </ac:spMkLst>
        </pc:spChg>
        <pc:spChg chg="add del">
          <ac:chgData name="Lily Casura" userId="4c759ae1d4cb2104" providerId="LiveId" clId="{FE25E6D4-CCA8-4668-9240-A5ECD7BF34C2}" dt="2020-10-01T04:10:13.694" v="6843" actId="26606"/>
          <ac:spMkLst>
            <pc:docMk/>
            <pc:sldMk cId="3806010977" sldId="320"/>
            <ac:spMk id="16" creationId="{13BC1C09-8FD1-4619-B317-E9EED5E55DD8}"/>
          </ac:spMkLst>
        </pc:spChg>
        <pc:spChg chg="add del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22" creationId="{2B57E7D2-A94B-4A8D-B58F-D3E30C2353DE}"/>
          </ac:spMkLst>
        </pc:spChg>
        <pc:spChg chg="add del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23" creationId="{9DD3589A-DB65-424B-ACF1-5C8155F1C3A8}"/>
          </ac:spMkLst>
        </pc:spChg>
        <pc:spChg chg="add del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24" creationId="{9F784D76-D302-4160-A2D4-C2F4AB76D478}"/>
          </ac:spMkLst>
        </pc:spChg>
        <pc:spChg chg="add del">
          <ac:chgData name="Lily Casura" userId="4c759ae1d4cb2104" providerId="LiveId" clId="{FE25E6D4-CCA8-4668-9240-A5ECD7BF34C2}" dt="2020-10-01T04:11:02.733" v="6861" actId="26606"/>
          <ac:spMkLst>
            <pc:docMk/>
            <pc:sldMk cId="3806010977" sldId="320"/>
            <ac:spMk id="33" creationId="{13BC1C09-8FD1-4619-B317-E9EED5E55DD8}"/>
          </ac:spMkLst>
        </pc:spChg>
        <pc:spChg chg="add del">
          <ac:chgData name="Lily Casura" userId="4c759ae1d4cb2104" providerId="LiveId" clId="{FE25E6D4-CCA8-4668-9240-A5ECD7BF34C2}" dt="2020-10-01T04:11:04.461" v="6863" actId="26606"/>
          <ac:spMkLst>
            <pc:docMk/>
            <pc:sldMk cId="3806010977" sldId="320"/>
            <ac:spMk id="39" creationId="{C493E730-2044-49B5-A022-B8D6F359343E}"/>
          </ac:spMkLst>
        </pc:spChg>
        <pc:spChg chg="add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43" creationId="{9DD3589A-DB65-424B-ACF1-5C8155F1C3A8}"/>
          </ac:spMkLst>
        </pc:spChg>
        <pc:spChg chg="add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44" creationId="{9F784D76-D302-4160-A2D4-C2F4AB76D478}"/>
          </ac:spMkLst>
        </pc:spChg>
        <pc:spChg chg="add">
          <ac:chgData name="Lily Casura" userId="4c759ae1d4cb2104" providerId="LiveId" clId="{FE25E6D4-CCA8-4668-9240-A5ECD7BF34C2}" dt="2020-10-01T04:11:04.478" v="6864" actId="26606"/>
          <ac:spMkLst>
            <pc:docMk/>
            <pc:sldMk cId="3806010977" sldId="320"/>
            <ac:spMk id="46" creationId="{2B57E7D2-A94B-4A8D-B58F-D3E30C2353DE}"/>
          </ac:spMkLst>
        </pc:spChg>
        <pc:grpChg chg="add del">
          <ac:chgData name="Lily Casura" userId="4c759ae1d4cb2104" providerId="LiveId" clId="{FE25E6D4-CCA8-4668-9240-A5ECD7BF34C2}" dt="2020-10-01T04:10:13.694" v="6843" actId="26606"/>
          <ac:grpSpMkLst>
            <pc:docMk/>
            <pc:sldMk cId="3806010977" sldId="320"/>
            <ac:grpSpMk id="12" creationId="{7A865E47-4365-4F21-B8EA-13B2C12BCB98}"/>
          </ac:grpSpMkLst>
        </pc:grpChg>
        <pc:grpChg chg="add del">
          <ac:chgData name="Lily Casura" userId="4c759ae1d4cb2104" providerId="LiveId" clId="{FE25E6D4-CCA8-4668-9240-A5ECD7BF34C2}" dt="2020-10-01T04:11:02.733" v="6861" actId="26606"/>
          <ac:grpSpMkLst>
            <pc:docMk/>
            <pc:sldMk cId="3806010977" sldId="320"/>
            <ac:grpSpMk id="29" creationId="{7A865E47-4365-4F21-B8EA-13B2C12BCB98}"/>
          </ac:grpSpMkLst>
        </pc:grpChg>
        <pc:grpChg chg="add del">
          <ac:chgData name="Lily Casura" userId="4c759ae1d4cb2104" providerId="LiveId" clId="{FE25E6D4-CCA8-4668-9240-A5ECD7BF34C2}" dt="2020-10-01T04:11:04.461" v="6863" actId="26606"/>
          <ac:grpSpMkLst>
            <pc:docMk/>
            <pc:sldMk cId="3806010977" sldId="320"/>
            <ac:grpSpMk id="37" creationId="{5B988D63-FA8B-436C-902E-E5005BC0492F}"/>
          </ac:grpSpMkLst>
        </pc:grpChg>
        <pc:picChg chg="add mod ord">
          <ac:chgData name="Lily Casura" userId="4c759ae1d4cb2104" providerId="LiveId" clId="{FE25E6D4-CCA8-4668-9240-A5ECD7BF34C2}" dt="2020-10-01T04:11:04.461" v="6863" actId="26606"/>
          <ac:picMkLst>
            <pc:docMk/>
            <pc:sldMk cId="3806010977" sldId="320"/>
            <ac:picMk id="7" creationId="{E93793B6-71AF-411D-85F3-6B54B85908C3}"/>
          </ac:picMkLst>
        </pc:picChg>
        <pc:picChg chg="add del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14" creationId="{9D90C31A-86E3-472B-B929-496667598EFF}"/>
          </ac:picMkLst>
        </pc:picChg>
        <pc:picChg chg="add del">
          <ac:chgData name="Lily Casura" userId="4c759ae1d4cb2104" providerId="LiveId" clId="{FE25E6D4-CCA8-4668-9240-A5ECD7BF34C2}" dt="2020-10-01T04:10:13.694" v="6843" actId="26606"/>
          <ac:picMkLst>
            <pc:docMk/>
            <pc:sldMk cId="3806010977" sldId="320"/>
            <ac:picMk id="18" creationId="{D3143E80-C928-46DB-9299-0BD06348A928}"/>
          </ac:picMkLst>
        </pc:picChg>
        <pc:picChg chg="add del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20" creationId="{608D9710-1A5F-4D24-B654-F2081DE6014C}"/>
          </ac:picMkLst>
        </pc:picChg>
        <pc:picChg chg="add del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21" creationId="{D8DF5C3E-BDAB-40E6-A40B-8C05D8CD3F52}"/>
          </ac:picMkLst>
        </pc:picChg>
        <pc:picChg chg="add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31" creationId="{9D90C31A-86E3-472B-B929-496667598EFF}"/>
          </ac:picMkLst>
        </pc:picChg>
        <pc:picChg chg="add del">
          <ac:chgData name="Lily Casura" userId="4c759ae1d4cb2104" providerId="LiveId" clId="{FE25E6D4-CCA8-4668-9240-A5ECD7BF34C2}" dt="2020-10-01T04:11:02.733" v="6861" actId="26606"/>
          <ac:picMkLst>
            <pc:docMk/>
            <pc:sldMk cId="3806010977" sldId="320"/>
            <ac:picMk id="35" creationId="{D3143E80-C928-46DB-9299-0BD06348A928}"/>
          </ac:picMkLst>
        </pc:picChg>
        <pc:picChg chg="add del">
          <ac:chgData name="Lily Casura" userId="4c759ae1d4cb2104" providerId="LiveId" clId="{FE25E6D4-CCA8-4668-9240-A5ECD7BF34C2}" dt="2020-10-01T04:11:04.461" v="6863" actId="26606"/>
          <ac:picMkLst>
            <pc:docMk/>
            <pc:sldMk cId="3806010977" sldId="320"/>
            <ac:picMk id="40" creationId="{78976801-4346-4636-BA62-265C81DFE7C4}"/>
          </ac:picMkLst>
        </pc:picChg>
        <pc:picChg chg="add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42" creationId="{D8DF5C3E-BDAB-40E6-A40B-8C05D8CD3F52}"/>
          </ac:picMkLst>
        </pc:picChg>
        <pc:picChg chg="add">
          <ac:chgData name="Lily Casura" userId="4c759ae1d4cb2104" providerId="LiveId" clId="{FE25E6D4-CCA8-4668-9240-A5ECD7BF34C2}" dt="2020-10-01T04:11:04.478" v="6864" actId="26606"/>
          <ac:picMkLst>
            <pc:docMk/>
            <pc:sldMk cId="3806010977" sldId="320"/>
            <ac:picMk id="45" creationId="{608D9710-1A5F-4D24-B654-F2081DE6014C}"/>
          </ac:picMkLst>
        </pc:picChg>
      </pc:sldChg>
      <pc:sldChg chg="addSp delSp modSp add mod setBg setClrOvrMap modNotesTx">
        <pc:chgData name="Lily Casura" userId="4c759ae1d4cb2104" providerId="LiveId" clId="{FE25E6D4-CCA8-4668-9240-A5ECD7BF34C2}" dt="2020-10-01T04:29:20.929" v="7247" actId="6549"/>
        <pc:sldMkLst>
          <pc:docMk/>
          <pc:sldMk cId="428887254" sldId="321"/>
        </pc:sldMkLst>
        <pc:spChg chg="mod">
          <ac:chgData name="Lily Casura" userId="4c759ae1d4cb2104" providerId="LiveId" clId="{FE25E6D4-CCA8-4668-9240-A5ECD7BF34C2}" dt="2020-10-01T04:23:22.628" v="7147" actId="26606"/>
          <ac:spMkLst>
            <pc:docMk/>
            <pc:sldMk cId="428887254" sldId="321"/>
            <ac:spMk id="3" creationId="{58BD2833-C15B-47AC-B410-BC7A4C76AAC4}"/>
          </ac:spMkLst>
        </pc:spChg>
        <pc:spChg chg="mod">
          <ac:chgData name="Lily Casura" userId="4c759ae1d4cb2104" providerId="LiveId" clId="{FE25E6D4-CCA8-4668-9240-A5ECD7BF34C2}" dt="2020-10-01T04:23:22.628" v="7147" actId="26606"/>
          <ac:spMkLst>
            <pc:docMk/>
            <pc:sldMk cId="428887254" sldId="321"/>
            <ac:spMk id="4" creationId="{8E199390-ED6E-4D59-AE47-B7B78742CF3A}"/>
          </ac:spMkLst>
        </pc:spChg>
        <pc:spChg chg="add del mod">
          <ac:chgData name="Lily Casura" userId="4c759ae1d4cb2104" providerId="LiveId" clId="{FE25E6D4-CCA8-4668-9240-A5ECD7BF34C2}" dt="2020-10-01T04:23:09.895" v="7142" actId="931"/>
          <ac:spMkLst>
            <pc:docMk/>
            <pc:sldMk cId="428887254" sldId="321"/>
            <ac:spMk id="5" creationId="{2F580242-6498-4C21-8912-78A9D06CA64F}"/>
          </ac:spMkLst>
        </pc:spChg>
        <pc:spChg chg="add del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43" creationId="{9DD3589A-DB65-424B-ACF1-5C8155F1C3A8}"/>
          </ac:spMkLst>
        </pc:spChg>
        <pc:spChg chg="add del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44" creationId="{9F784D76-D302-4160-A2D4-C2F4AB76D478}"/>
          </ac:spMkLst>
        </pc:spChg>
        <pc:spChg chg="add del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46" creationId="{2B57E7D2-A94B-4A8D-B58F-D3E30C2353DE}"/>
          </ac:spMkLst>
        </pc:spChg>
        <pc:spChg chg="add del">
          <ac:chgData name="Lily Casura" userId="4c759ae1d4cb2104" providerId="LiveId" clId="{FE25E6D4-CCA8-4668-9240-A5ECD7BF34C2}" dt="2020-10-01T04:23:22.628" v="7147" actId="26606"/>
          <ac:spMkLst>
            <pc:docMk/>
            <pc:sldMk cId="428887254" sldId="321"/>
            <ac:spMk id="51" creationId="{C610D2AE-07EF-436A-9755-AA8DF4B933A4}"/>
          </ac:spMkLst>
        </pc:spChg>
        <pc:spChg chg="add del">
          <ac:chgData name="Lily Casura" userId="4c759ae1d4cb2104" providerId="LiveId" clId="{FE25E6D4-CCA8-4668-9240-A5ECD7BF34C2}" dt="2020-10-01T04:23:22.628" v="7147" actId="26606"/>
          <ac:spMkLst>
            <pc:docMk/>
            <pc:sldMk cId="428887254" sldId="321"/>
            <ac:spMk id="55" creationId="{CF2D8AD5-434A-4C0E-9F5B-C1AFD645F364}"/>
          </ac:spMkLst>
        </pc:spChg>
        <pc:spChg chg="add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61" creationId="{2B57E7D2-A94B-4A8D-B58F-D3E30C2353DE}"/>
          </ac:spMkLst>
        </pc:spChg>
        <pc:spChg chg="add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63" creationId="{9DD3589A-DB65-424B-ACF1-5C8155F1C3A8}"/>
          </ac:spMkLst>
        </pc:spChg>
        <pc:spChg chg="add">
          <ac:chgData name="Lily Casura" userId="4c759ae1d4cb2104" providerId="LiveId" clId="{FE25E6D4-CCA8-4668-9240-A5ECD7BF34C2}" dt="2020-10-01T04:23:22.644" v="7148" actId="26606"/>
          <ac:spMkLst>
            <pc:docMk/>
            <pc:sldMk cId="428887254" sldId="321"/>
            <ac:spMk id="64" creationId="{9F784D76-D302-4160-A2D4-C2F4AB76D478}"/>
          </ac:spMkLst>
        </pc:spChg>
        <pc:picChg chg="del">
          <ac:chgData name="Lily Casura" userId="4c759ae1d4cb2104" providerId="LiveId" clId="{FE25E6D4-CCA8-4668-9240-A5ECD7BF34C2}" dt="2020-10-01T04:23:02.620" v="7141" actId="478"/>
          <ac:picMkLst>
            <pc:docMk/>
            <pc:sldMk cId="428887254" sldId="321"/>
            <ac:picMk id="7" creationId="{E93793B6-71AF-411D-85F3-6B54B85908C3}"/>
          </ac:picMkLst>
        </pc:picChg>
        <pc:picChg chg="add mod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8" creationId="{B0F745F7-CCBA-4342-8B43-BD58857623B4}"/>
          </ac:picMkLst>
        </pc:picChg>
        <pc:picChg chg="add del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31" creationId="{9D90C31A-86E3-472B-B929-496667598EFF}"/>
          </ac:picMkLst>
        </pc:picChg>
        <pc:picChg chg="add del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42" creationId="{D8DF5C3E-BDAB-40E6-A40B-8C05D8CD3F52}"/>
          </ac:picMkLst>
        </pc:picChg>
        <pc:picChg chg="add del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45" creationId="{608D9710-1A5F-4D24-B654-F2081DE6014C}"/>
          </ac:picMkLst>
        </pc:picChg>
        <pc:picChg chg="add del">
          <ac:chgData name="Lily Casura" userId="4c759ae1d4cb2104" providerId="LiveId" clId="{FE25E6D4-CCA8-4668-9240-A5ECD7BF34C2}" dt="2020-10-01T04:23:22.628" v="7147" actId="26606"/>
          <ac:picMkLst>
            <pc:docMk/>
            <pc:sldMk cId="428887254" sldId="321"/>
            <ac:picMk id="53" creationId="{6CACDD17-9043-46DF-882D-420365B79C18}"/>
          </ac:picMkLst>
        </pc:picChg>
        <pc:picChg chg="add del">
          <ac:chgData name="Lily Casura" userId="4c759ae1d4cb2104" providerId="LiveId" clId="{FE25E6D4-CCA8-4668-9240-A5ECD7BF34C2}" dt="2020-10-01T04:23:22.628" v="7147" actId="26606"/>
          <ac:picMkLst>
            <pc:docMk/>
            <pc:sldMk cId="428887254" sldId="321"/>
            <ac:picMk id="57" creationId="{E92B246D-47CC-40F8-8DE7-B65D409E945E}"/>
          </ac:picMkLst>
        </pc:picChg>
        <pc:picChg chg="add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59" creationId="{608D9710-1A5F-4D24-B654-F2081DE6014C}"/>
          </ac:picMkLst>
        </pc:picChg>
        <pc:picChg chg="add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60" creationId="{D8DF5C3E-BDAB-40E6-A40B-8C05D8CD3F52}"/>
          </ac:picMkLst>
        </pc:picChg>
        <pc:picChg chg="add">
          <ac:chgData name="Lily Casura" userId="4c759ae1d4cb2104" providerId="LiveId" clId="{FE25E6D4-CCA8-4668-9240-A5ECD7BF34C2}" dt="2020-10-01T04:23:22.644" v="7148" actId="26606"/>
          <ac:picMkLst>
            <pc:docMk/>
            <pc:sldMk cId="428887254" sldId="321"/>
            <ac:picMk id="62" creationId="{9D90C31A-86E3-472B-B929-496667598EFF}"/>
          </ac:picMkLst>
        </pc:picChg>
      </pc:sldChg>
      <pc:sldChg chg="modSp add mod">
        <pc:chgData name="Lily Casura" userId="4c759ae1d4cb2104" providerId="LiveId" clId="{FE25E6D4-CCA8-4668-9240-A5ECD7BF34C2}" dt="2020-10-01T04:27:57.662" v="7243" actId="6549"/>
        <pc:sldMkLst>
          <pc:docMk/>
          <pc:sldMk cId="2410249418" sldId="322"/>
        </pc:sldMkLst>
        <pc:spChg chg="mod">
          <ac:chgData name="Lily Casura" userId="4c759ae1d4cb2104" providerId="LiveId" clId="{FE25E6D4-CCA8-4668-9240-A5ECD7BF34C2}" dt="2020-10-01T04:27:57.662" v="7243" actId="6549"/>
          <ac:spMkLst>
            <pc:docMk/>
            <pc:sldMk cId="2410249418" sldId="322"/>
            <ac:spMk id="2" creationId="{A8FFD3B1-B702-4C07-B7BC-35717D0F31A9}"/>
          </ac:spMkLst>
        </pc:spChg>
        <pc:spChg chg="mod">
          <ac:chgData name="Lily Casura" userId="4c759ae1d4cb2104" providerId="LiveId" clId="{FE25E6D4-CCA8-4668-9240-A5ECD7BF34C2}" dt="2020-10-01T04:27:27.642" v="7165" actId="6549"/>
          <ac:spMkLst>
            <pc:docMk/>
            <pc:sldMk cId="2410249418" sldId="322"/>
            <ac:spMk id="3" creationId="{B4013185-729F-4A83-8A80-C386BAD262A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hyperlink" Target="mailto:casura@gmail.com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5" Type="http://schemas.openxmlformats.org/officeDocument/2006/relationships/hyperlink" Target="mailto:casura@gmail.com" TargetMode="External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5386D-E86D-4AD5-B0FE-849B034DE16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E9EAC-8846-4C50-8BD1-B6491BBF65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Lily Casura, MSW</a:t>
          </a:r>
        </a:p>
      </dgm:t>
    </dgm:pt>
    <dgm:pt modelId="{A05ECD4C-0FF0-42BA-B06A-4E83BAD4BF95}" type="parTrans" cxnId="{A604B21C-5A03-4A5D-A3F4-63271C011DE4}">
      <dgm:prSet/>
      <dgm:spPr/>
      <dgm:t>
        <a:bodyPr/>
        <a:lstStyle/>
        <a:p>
          <a:endParaRPr lang="en-US"/>
        </a:p>
      </dgm:t>
    </dgm:pt>
    <dgm:pt modelId="{6A69FC5F-86CA-4F49-AD25-76A2A20FA6B2}" type="sibTrans" cxnId="{A604B21C-5A03-4A5D-A3F4-63271C011DE4}">
      <dgm:prSet/>
      <dgm:spPr/>
      <dgm:t>
        <a:bodyPr/>
        <a:lstStyle/>
        <a:p>
          <a:endParaRPr lang="en-US"/>
        </a:p>
      </dgm:t>
    </dgm:pt>
    <dgm:pt modelId="{88108569-2A7E-455B-805D-36F6D39A7A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casura@gmail.com</a:t>
          </a:r>
          <a:endParaRPr lang="en-US" dirty="0"/>
        </a:p>
      </dgm:t>
    </dgm:pt>
    <dgm:pt modelId="{A1FDFEDB-CEAC-4630-AD48-8E59D0C269D4}" type="parTrans" cxnId="{8E9DF44C-05E7-4C9C-A7C6-30E69701CEF8}">
      <dgm:prSet/>
      <dgm:spPr/>
      <dgm:t>
        <a:bodyPr/>
        <a:lstStyle/>
        <a:p>
          <a:endParaRPr lang="en-US"/>
        </a:p>
      </dgm:t>
    </dgm:pt>
    <dgm:pt modelId="{5C4872C9-C972-4311-810F-ACC411686338}" type="sibTrans" cxnId="{8E9DF44C-05E7-4C9C-A7C6-30E69701CEF8}">
      <dgm:prSet/>
      <dgm:spPr/>
      <dgm:t>
        <a:bodyPr/>
        <a:lstStyle/>
        <a:p>
          <a:endParaRPr lang="en-US"/>
        </a:p>
      </dgm:t>
    </dgm:pt>
    <dgm:pt modelId="{7BDA85B6-005D-468D-8502-607FDFEC793B}" type="pres">
      <dgm:prSet presAssocID="{1805386D-E86D-4AD5-B0FE-849B034DE164}" presName="root" presStyleCnt="0">
        <dgm:presLayoutVars>
          <dgm:dir/>
          <dgm:resizeHandles val="exact"/>
        </dgm:presLayoutVars>
      </dgm:prSet>
      <dgm:spPr/>
    </dgm:pt>
    <dgm:pt modelId="{56DF5710-ABDB-44A2-A7CB-DD6DB001A3B9}" type="pres">
      <dgm:prSet presAssocID="{F9AE9EAC-8846-4C50-8BD1-B6491BBF6514}" presName="compNode" presStyleCnt="0"/>
      <dgm:spPr/>
    </dgm:pt>
    <dgm:pt modelId="{4B2F3143-0DA7-4670-BD89-45077B9E6685}" type="pres">
      <dgm:prSet presAssocID="{F9AE9EAC-8846-4C50-8BD1-B6491BBF651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5EC390-BF21-4AE2-A26D-1F70BDBC6699}" type="pres">
      <dgm:prSet presAssocID="{F9AE9EAC-8846-4C50-8BD1-B6491BBF6514}" presName="spaceRect" presStyleCnt="0"/>
      <dgm:spPr/>
    </dgm:pt>
    <dgm:pt modelId="{61527717-2D10-4B29-BCD8-8C6A1E88321D}" type="pres">
      <dgm:prSet presAssocID="{F9AE9EAC-8846-4C50-8BD1-B6491BBF6514}" presName="textRect" presStyleLbl="revTx" presStyleIdx="0" presStyleCnt="2">
        <dgm:presLayoutVars>
          <dgm:chMax val="1"/>
          <dgm:chPref val="1"/>
        </dgm:presLayoutVars>
      </dgm:prSet>
      <dgm:spPr/>
    </dgm:pt>
    <dgm:pt modelId="{479BDB9D-BD27-4DDC-A3CD-18C097322B25}" type="pres">
      <dgm:prSet presAssocID="{6A69FC5F-86CA-4F49-AD25-76A2A20FA6B2}" presName="sibTrans" presStyleCnt="0"/>
      <dgm:spPr/>
    </dgm:pt>
    <dgm:pt modelId="{D3237AD9-367B-4155-A775-A30DB0CAE926}" type="pres">
      <dgm:prSet presAssocID="{88108569-2A7E-455B-805D-36F6D39A7A28}" presName="compNode" presStyleCnt="0"/>
      <dgm:spPr/>
    </dgm:pt>
    <dgm:pt modelId="{9A1A3612-AECD-4D49-A7D8-AEE63D55DE6C}" type="pres">
      <dgm:prSet presAssocID="{88108569-2A7E-455B-805D-36F6D39A7A2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236D726-A822-4D9F-97CC-F2E9665E61EC}" type="pres">
      <dgm:prSet presAssocID="{88108569-2A7E-455B-805D-36F6D39A7A28}" presName="spaceRect" presStyleCnt="0"/>
      <dgm:spPr/>
    </dgm:pt>
    <dgm:pt modelId="{1733617D-0241-4E0D-91F8-CC4C7E4FB4B4}" type="pres">
      <dgm:prSet presAssocID="{88108569-2A7E-455B-805D-36F6D39A7A2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04B21C-5A03-4A5D-A3F4-63271C011DE4}" srcId="{1805386D-E86D-4AD5-B0FE-849B034DE164}" destId="{F9AE9EAC-8846-4C50-8BD1-B6491BBF6514}" srcOrd="0" destOrd="0" parTransId="{A05ECD4C-0FF0-42BA-B06A-4E83BAD4BF95}" sibTransId="{6A69FC5F-86CA-4F49-AD25-76A2A20FA6B2}"/>
    <dgm:cxn modelId="{F77B4B32-4D17-4571-948B-66F07FC6867D}" type="presOf" srcId="{F9AE9EAC-8846-4C50-8BD1-B6491BBF6514}" destId="{61527717-2D10-4B29-BCD8-8C6A1E88321D}" srcOrd="0" destOrd="0" presId="urn:microsoft.com/office/officeart/2018/2/layout/IconLabelList"/>
    <dgm:cxn modelId="{8E9DF44C-05E7-4C9C-A7C6-30E69701CEF8}" srcId="{1805386D-E86D-4AD5-B0FE-849B034DE164}" destId="{88108569-2A7E-455B-805D-36F6D39A7A28}" srcOrd="1" destOrd="0" parTransId="{A1FDFEDB-CEAC-4630-AD48-8E59D0C269D4}" sibTransId="{5C4872C9-C972-4311-810F-ACC411686338}"/>
    <dgm:cxn modelId="{1F9505A7-5C7D-4E9C-A856-6735389AC227}" type="presOf" srcId="{1805386D-E86D-4AD5-B0FE-849B034DE164}" destId="{7BDA85B6-005D-468D-8502-607FDFEC793B}" srcOrd="0" destOrd="0" presId="urn:microsoft.com/office/officeart/2018/2/layout/IconLabelList"/>
    <dgm:cxn modelId="{0C2093D5-03E0-4F7E-B220-E0A0E6C3EC77}" type="presOf" srcId="{88108569-2A7E-455B-805D-36F6D39A7A28}" destId="{1733617D-0241-4E0D-91F8-CC4C7E4FB4B4}" srcOrd="0" destOrd="0" presId="urn:microsoft.com/office/officeart/2018/2/layout/IconLabelList"/>
    <dgm:cxn modelId="{70C2C110-8DB9-4CED-A485-A9B0E8D9D305}" type="presParOf" srcId="{7BDA85B6-005D-468D-8502-607FDFEC793B}" destId="{56DF5710-ABDB-44A2-A7CB-DD6DB001A3B9}" srcOrd="0" destOrd="0" presId="urn:microsoft.com/office/officeart/2018/2/layout/IconLabelList"/>
    <dgm:cxn modelId="{91C182B0-D882-4C26-89FC-789F9D4EB3B6}" type="presParOf" srcId="{56DF5710-ABDB-44A2-A7CB-DD6DB001A3B9}" destId="{4B2F3143-0DA7-4670-BD89-45077B9E6685}" srcOrd="0" destOrd="0" presId="urn:microsoft.com/office/officeart/2018/2/layout/IconLabelList"/>
    <dgm:cxn modelId="{570C8E3D-337E-456B-BBED-02CB3FF4C675}" type="presParOf" srcId="{56DF5710-ABDB-44A2-A7CB-DD6DB001A3B9}" destId="{155EC390-BF21-4AE2-A26D-1F70BDBC6699}" srcOrd="1" destOrd="0" presId="urn:microsoft.com/office/officeart/2018/2/layout/IconLabelList"/>
    <dgm:cxn modelId="{4D36F10A-5C1A-4096-AFBD-7C4575E8BE70}" type="presParOf" srcId="{56DF5710-ABDB-44A2-A7CB-DD6DB001A3B9}" destId="{61527717-2D10-4B29-BCD8-8C6A1E88321D}" srcOrd="2" destOrd="0" presId="urn:microsoft.com/office/officeart/2018/2/layout/IconLabelList"/>
    <dgm:cxn modelId="{978FFD9D-D35E-4E0E-81D3-2B0D21326CBF}" type="presParOf" srcId="{7BDA85B6-005D-468D-8502-607FDFEC793B}" destId="{479BDB9D-BD27-4DDC-A3CD-18C097322B25}" srcOrd="1" destOrd="0" presId="urn:microsoft.com/office/officeart/2018/2/layout/IconLabelList"/>
    <dgm:cxn modelId="{8B2D6549-150B-4792-8C0F-6772C3A4776D}" type="presParOf" srcId="{7BDA85B6-005D-468D-8502-607FDFEC793B}" destId="{D3237AD9-367B-4155-A775-A30DB0CAE926}" srcOrd="2" destOrd="0" presId="urn:microsoft.com/office/officeart/2018/2/layout/IconLabelList"/>
    <dgm:cxn modelId="{E21B5DC7-DFC8-49E9-AB15-B3FF051537AB}" type="presParOf" srcId="{D3237AD9-367B-4155-A775-A30DB0CAE926}" destId="{9A1A3612-AECD-4D49-A7D8-AEE63D55DE6C}" srcOrd="0" destOrd="0" presId="urn:microsoft.com/office/officeart/2018/2/layout/IconLabelList"/>
    <dgm:cxn modelId="{8CB75A6A-8F0D-43B4-8219-928BA89BFEB6}" type="presParOf" srcId="{D3237AD9-367B-4155-A775-A30DB0CAE926}" destId="{8236D726-A822-4D9F-97CC-F2E9665E61EC}" srcOrd="1" destOrd="0" presId="urn:microsoft.com/office/officeart/2018/2/layout/IconLabelList"/>
    <dgm:cxn modelId="{A1DBBC2A-349C-4676-A708-1BF29C51D22E}" type="presParOf" srcId="{D3237AD9-367B-4155-A775-A30DB0CAE926}" destId="{1733617D-0241-4E0D-91F8-CC4C7E4FB4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F3143-0DA7-4670-BD89-45077B9E6685}">
      <dsp:nvSpPr>
        <dsp:cNvPr id="0" name=""/>
        <dsp:cNvSpPr/>
      </dsp:nvSpPr>
      <dsp:spPr>
        <a:xfrm>
          <a:off x="1296930" y="13039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27717-2D10-4B29-BCD8-8C6A1E88321D}">
      <dsp:nvSpPr>
        <dsp:cNvPr id="0" name=""/>
        <dsp:cNvSpPr/>
      </dsp:nvSpPr>
      <dsp:spPr>
        <a:xfrm>
          <a:off x="108930" y="25446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Lily Casura, MSW</a:t>
          </a:r>
        </a:p>
      </dsp:txBody>
      <dsp:txXfrm>
        <a:off x="108930" y="2544664"/>
        <a:ext cx="4320000" cy="720000"/>
      </dsp:txXfrm>
    </dsp:sp>
    <dsp:sp modelId="{9A1A3612-AECD-4D49-A7D8-AEE63D55DE6C}">
      <dsp:nvSpPr>
        <dsp:cNvPr id="0" name=""/>
        <dsp:cNvSpPr/>
      </dsp:nvSpPr>
      <dsp:spPr>
        <a:xfrm>
          <a:off x="6372930" y="13039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617D-0241-4E0D-91F8-CC4C7E4FB4B4}">
      <dsp:nvSpPr>
        <dsp:cNvPr id="0" name=""/>
        <dsp:cNvSpPr/>
      </dsp:nvSpPr>
      <dsp:spPr>
        <a:xfrm>
          <a:off x="5184930" y="25446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hlinkClick xmlns:r="http://schemas.openxmlformats.org/officeDocument/2006/relationships" r:id="rId5"/>
            </a:rPr>
            <a:t>casura@gmail.com</a:t>
          </a:r>
          <a:endParaRPr lang="en-US" sz="4000" kern="1200" dirty="0"/>
        </a:p>
      </dsp:txBody>
      <dsp:txXfrm>
        <a:off x="5184930" y="254466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4EBDC-0BB3-43B5-B7A6-21083DE0E1B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280D30-88F9-4A16-A6DF-52F2092E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wpr.org/wp-content/uploads/2019/03/C478_Gender-Wage-Gap-in-2018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ile.amazon.com/Getting-Even-Women-Men-About-ebook/dp/B000FCKGWU/ref=sr_1_1?keywords=evelyn+murphy&amp;qid=1578067281&amp;sr=8-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(L) University of Wisconsin-Madison’s Institute for Research on Poverty, retrieved in May, 2018. https://www.irp.wisc.edu/resources/who-is-poor/; (R) Institute on Assets and Social Policy at Brandeis University, retrieved in 2018, Permission of Thomas Shapiro, Ph.D., Institute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on quote about “nearly 60% of women” is here: Source: </a:t>
            </a:r>
            <a:r>
              <a:rPr lang="en-US" u="sng" dirty="0">
                <a:hlinkClick r:id="rId3"/>
              </a:rPr>
              <a:t>The Gender Wage Gap 2018: Earnings Differences by Race and Ethnicity</a:t>
            </a:r>
            <a:r>
              <a:rPr lang="en-US" dirty="0"/>
              <a:t>. (March, 2019.) Washington, DC: Institute for Women’s Policy Research.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b="0" dirty="0"/>
              <a:t>“</a:t>
            </a:r>
            <a:r>
              <a:rPr lang="en-US" b="0" i="0" dirty="0">
                <a:effectLst/>
                <a:latin typeface="franklin-gothic-urw"/>
              </a:rPr>
              <a:t>Hispanic unemployment rate has spiked during COVID-19, with women seeing a bigger increase than men.” </a:t>
            </a:r>
            <a:r>
              <a:rPr lang="en-US" b="0" i="1" dirty="0">
                <a:effectLst/>
                <a:latin typeface="franklin-gothic-urw"/>
              </a:rPr>
              <a:t>Pew Research Center</a:t>
            </a:r>
            <a:r>
              <a:rPr lang="en-US" b="0" i="0" dirty="0">
                <a:effectLst/>
                <a:latin typeface="franklin-gothic-urw"/>
              </a:rPr>
              <a:t>. August 3, 2020. https://www.pewresearch.org/hispanic/2020/08/04/coronavirus-economic-downturn-has-hit-latinos-especially-hard/ph_08-02-40_latino_economy-00-11/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“The Covid-19 Recession is the Most Unequal in Modern U.S. History.” </a:t>
            </a:r>
            <a:r>
              <a:rPr lang="en-US" i="1" dirty="0"/>
              <a:t>The Washington Post</a:t>
            </a:r>
            <a:r>
              <a:rPr lang="en-US" dirty="0"/>
              <a:t>. September 30, 2020. https://www.washingtonpost.com/graphics/2020/business/coronavirus-recession-equality/?utm_campaign=wp_main&amp;utm_medium=social&amp;utm_source=facebook&amp;fbclid=IwAR0tcul_eJhW35DSsd2TFvyaqHtfW9EBvB-cZLEvVTSeRGnB0wgZaEDhpTk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OBSERVATIONS TO COME.</a:t>
            </a:r>
          </a:p>
          <a:p>
            <a:endParaRPr lang="en-US" dirty="0"/>
          </a:p>
          <a:p>
            <a:r>
              <a:rPr lang="en-US" dirty="0"/>
              <a:t>Frontline workers: What we found in our UTSA Applied Demography research, when we looked at 7 million frontline workers across the country, engaged in 71 different occupations, by race, ethnicity, gender, level of income,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Covid</a:t>
            </a:r>
            <a:r>
              <a:rPr lang="en-US" dirty="0"/>
              <a:t>, Poverty Burden Frontline Workers.” The San Antonio Express-News. July 11, 2020. http://digital.olivesoftware.com/Olive/ODN/SanAntonioExpressNews/shared/ShowArticle.aspx?doc=SAEN%2F2020%2F07%2F11&amp;entity=Ar01900&amp;sk=8E6A98CC&amp;mode=text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stats are all from the Institute for Women’s Policy Research using 2018 ACS data. https://iwpr.org/wp-content/uploads/2020/07/Holding-Up-Half-the-Sky-Mothers-as-Breadwinners.pdf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“The Wage Gap is Shocking, and Latinas in Particular Suffer from It.” </a:t>
            </a:r>
            <a:r>
              <a:rPr lang="en-US" i="1" dirty="0"/>
              <a:t>Medium. </a:t>
            </a:r>
            <a:r>
              <a:rPr lang="en-US" dirty="0"/>
              <a:t>November 20, 2019. https://medium.com/@lilygc/the-wage-gap-is-shocking-and-latinas-in-particular-suffer-from-it-6b03ed200e39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Institute for Women’s Policy Research, November,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0D30-88F9-4A16-A6DF-52F2092E7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40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Clark, J. (November 28, 2018). Women earn just half of what men earn over 15 years. Washington, DC: </a:t>
            </a:r>
            <a:r>
              <a:rPr lang="en-US" sz="1200" i="1" dirty="0"/>
              <a:t>Institute for Women’s Policy Research.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 and former Massachusetts Lieutenant Governor Evelyn Murphy looked at hundreds of wage discrimination lawsuits and came up with five main types of discrimination that women experienced: Blatant sex discrimination; 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exual harassment; workplace sex segregation; everyday discrimination; and discrimination against mothers. (</a:t>
            </a:r>
            <a:r>
              <a:rPr lang="en-US" sz="1800" dirty="0"/>
              <a:t>From Publisher’s Weekly blurb about her book on Amazon: </a:t>
            </a:r>
            <a:r>
              <a:rPr lang="en-US" sz="1800" u="sng" dirty="0">
                <a:hlinkClick r:id="rId3"/>
              </a:rPr>
              <a:t>https://smile.amazon.com/Getting-Even-Women-Men-About-ebook/dp/B000FCKGWU/ref=sr_1_1?keywords=evelyn+murphy&amp;qid=1578067281&amp;sr=8-1</a:t>
            </a:r>
            <a:r>
              <a:rPr lang="en-US" sz="1800" u="sng" dirty="0"/>
              <a:t>)</a:t>
            </a:r>
            <a:endParaRPr lang="en-US" sz="1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Intersectional Wage Gaps Faced by Latina Women in the United States,” The Washington Center for Equitable Growth, November, 2018. https://equitablegrowth.org/the-intersectional-wage-gaps-faced-by-latina-women-in-the-united-states/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</a:rPr>
              <a:t>Source: Fisher, M. (2015). Women of color and the gender wage gap. Washington, DC: </a:t>
            </a:r>
            <a:r>
              <a:rPr lang="en-US" sz="1200" i="1" dirty="0">
                <a:solidFill>
                  <a:srgbClr val="FFFFFF"/>
                </a:solidFill>
              </a:rPr>
              <a:t>Center for American Progress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80D30-88F9-4A16-A6DF-52F2092E7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4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8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69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5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6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7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58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3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32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34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6A074-B903-4CC2-A4FA-4E07CD9F3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Wage Equity for Latinos and the COVID Crunch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006-AA60-49BE-8EA4-30C218495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Lily Casura, MSW</a:t>
            </a:r>
          </a:p>
          <a:p>
            <a:r>
              <a:rPr lang="en-US" dirty="0"/>
              <a:t>Doctoral Student in Applied Demography, </a:t>
            </a:r>
          </a:p>
          <a:p>
            <a:r>
              <a:rPr lang="en-US" dirty="0"/>
              <a:t>University of Texas at San Antonio</a:t>
            </a:r>
          </a:p>
        </p:txBody>
      </p:sp>
    </p:spTree>
    <p:extLst>
      <p:ext uri="{BB962C8B-B14F-4D97-AF65-F5344CB8AC3E}">
        <p14:creationId xmlns:p14="http://schemas.microsoft.com/office/powerpoint/2010/main" val="76495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picture containing furniture, table, chair&#10;&#10;Description automatically generated">
            <a:extLst>
              <a:ext uri="{FF2B5EF4-FFF2-40B4-BE49-F238E27FC236}">
                <a16:creationId xmlns:a16="http://schemas.microsoft.com/office/drawing/2014/main" id="{31B3848B-9F5B-4F0E-B43D-98FCDECA9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24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FD3B1-B702-4C07-B7BC-35717D0F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Latinas and Occupational Segregation</a:t>
            </a:r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3185-729F-4A83-8A80-C386BAD2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Women tend to be clustered among low-paying occupations, especially women of color.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“Across the board, women of color are more likely than white women to be shunted into the lowest-earning occupations in the service sector and in sales and office jobs. This trend is particularly pronounced for Hispanic women.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Among working women in 2014, 62% of Hispanics were clustered into just two job groups—service occupations and sales and office occupations. This is compared with 57% of </a:t>
            </a:r>
            <a:r>
              <a:rPr lang="en-US" sz="2000" b="1" dirty="0">
                <a:solidFill>
                  <a:srgbClr val="FFFFFF"/>
                </a:solidFill>
              </a:rPr>
              <a:t>Blacks</a:t>
            </a:r>
            <a:r>
              <a:rPr lang="en-US" sz="2000" dirty="0">
                <a:solidFill>
                  <a:srgbClr val="FFFFFF"/>
                </a:solidFill>
              </a:rPr>
              <a:t>, 51% of whites, and 44% of Asians in the same job categories. </a:t>
            </a:r>
          </a:p>
          <a:p>
            <a:pPr marL="0" indent="0">
              <a:buNone/>
            </a:pPr>
            <a:r>
              <a:rPr lang="en-US" sz="2000" dirty="0"/>
              <a:t>“In 2014, . . . only 26% of Hispanic women were employed in higher-paying management, professional, and related jobs—compared with 48% of Asian women, 43% of white women, and 35% of Black women.”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24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2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4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Rectangle 36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1B1A4-E0C9-4795-BD4E-214B148F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Historically, not that different</a:t>
            </a:r>
            <a:endParaRPr lang="en-US" dirty="0"/>
          </a:p>
        </p:txBody>
      </p:sp>
      <p:pic>
        <p:nvPicPr>
          <p:cNvPr id="52" name="Picture 40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F216-3E8B-4DA3-B3D1-1E525F2A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Julia </a:t>
            </a:r>
            <a:r>
              <a:rPr lang="en-US" sz="2000" dirty="0" err="1"/>
              <a:t>Blackwelder’s</a:t>
            </a:r>
            <a:r>
              <a:rPr lang="en-US" sz="2000" dirty="0"/>
              <a:t> observations about Anglo, Latina and Black women in the Depression focused on occupational segregation by race and ethnicity.</a:t>
            </a:r>
          </a:p>
          <a:p>
            <a:pPr lvl="1"/>
            <a:r>
              <a:rPr lang="en-US" sz="1600" dirty="0"/>
              <a:t>Women occupied lowest rungs of occupational structure</a:t>
            </a:r>
          </a:p>
          <a:p>
            <a:pPr lvl="1"/>
            <a:r>
              <a:rPr lang="en-US" sz="1600" dirty="0"/>
              <a:t>Latinas worked in low-wage occupations (e.g., manufacturing, food processing, garment making)</a:t>
            </a:r>
          </a:p>
          <a:p>
            <a:pPr lvl="1"/>
            <a:r>
              <a:rPr lang="en-US" sz="1600" dirty="0"/>
              <a:t>Few jobs lost by minority women were restored</a:t>
            </a:r>
          </a:p>
          <a:p>
            <a:pPr lvl="1"/>
            <a:r>
              <a:rPr lang="en-US" sz="1600" dirty="0"/>
              <a:t>Women were seen as lower-status than men: In emergency relief, “men were given jobs, women were given commodities.”</a:t>
            </a:r>
          </a:p>
          <a:p>
            <a:r>
              <a:rPr lang="en-US" sz="2000"/>
              <a:t>If </a:t>
            </a:r>
            <a:r>
              <a:rPr lang="en-US" sz="2000" dirty="0"/>
              <a:t>it were different, if women were paid the same as comparable men, “nearly 60% of women would see a pay increase, including almost 2/3 of single mothers and women’s poverty would be halved.”</a:t>
            </a:r>
          </a:p>
        </p:txBody>
      </p:sp>
      <p:pic>
        <p:nvPicPr>
          <p:cNvPr id="5" name="Picture 4" descr="A picture containing text, photo, person, person&#10;&#10;Description automatically generated">
            <a:extLst>
              <a:ext uri="{FF2B5EF4-FFF2-40B4-BE49-F238E27FC236}">
                <a16:creationId xmlns:a16="http://schemas.microsoft.com/office/drawing/2014/main" id="{ACD77E50-514B-4199-9058-E9E39877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91" y="845555"/>
            <a:ext cx="3358478" cy="51668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69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0281-E011-4821-A9AA-FB4B8E4D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we have COVID-19…and its impacts</a:t>
            </a:r>
            <a:endParaRPr lang="en-US" dirty="0"/>
          </a:p>
        </p:txBody>
      </p:sp>
      <p:pic>
        <p:nvPicPr>
          <p:cNvPr id="6" name="Content Placeholder 5" descr="A picture containing chart, timeline&#10;&#10;Description automatically generated">
            <a:extLst>
              <a:ext uri="{FF2B5EF4-FFF2-40B4-BE49-F238E27FC236}">
                <a16:creationId xmlns:a16="http://schemas.microsoft.com/office/drawing/2014/main" id="{CC4A7DC3-E7D8-403A-89AF-AC271EC27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66219" y="2384385"/>
            <a:ext cx="5966778" cy="3920382"/>
          </a:xfrm>
        </p:spPr>
      </p:pic>
      <p:pic>
        <p:nvPicPr>
          <p:cNvPr id="9" name="Content Placeholder 8" descr="A picture containing diagram, timeline&#10;&#10;Description automatically generated">
            <a:extLst>
              <a:ext uri="{FF2B5EF4-FFF2-40B4-BE49-F238E27FC236}">
                <a16:creationId xmlns:a16="http://schemas.microsoft.com/office/drawing/2014/main" id="{2C17B44D-214E-4F79-915E-2EE7069B9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347" y="2384384"/>
            <a:ext cx="4916904" cy="3920383"/>
          </a:xfrm>
        </p:spPr>
      </p:pic>
    </p:spTree>
    <p:extLst>
      <p:ext uri="{BB962C8B-B14F-4D97-AF65-F5344CB8AC3E}">
        <p14:creationId xmlns:p14="http://schemas.microsoft.com/office/powerpoint/2010/main" val="383312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D2297C-5BC0-4CDB-BAB2-9EF2EA21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Hispanic job losses have been steep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D2F413A-44E7-442B-A945-1518520BD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695" y="2207271"/>
            <a:ext cx="7364882" cy="41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9DD7659-A60A-4434-A565-8D816B28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74" y="609600"/>
            <a:ext cx="10676062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34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4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8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85AEC-C226-4AD1-9EDA-D8456EAA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Frontline Workers Observations re: Latinos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24E5-A0E0-4C8E-96B1-68E0330C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2777923"/>
            <a:ext cx="6257362" cy="1946391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Hispanic workers more likely to be concentrated in lower-paid frontline work. More than one-quarter (27%) of Hispanic workers are employed in lower-paid frontline work. Similarly, more than one-quarter (27%) of Latina workers are employed in lower-paid frontline occupations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r>
              <a:rPr lang="en-US" sz="8000" dirty="0">
                <a:solidFill>
                  <a:srgbClr val="FFFFFF"/>
                </a:solidFill>
              </a:rPr>
              <a:t>Nearly 75% of Hispanic frontline workers earn less than $30,000 annually.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pPr lvl="1"/>
            <a:r>
              <a:rPr lang="en-US" sz="8000" dirty="0">
                <a:solidFill>
                  <a:srgbClr val="FFFFFF"/>
                </a:solidFill>
              </a:rPr>
              <a:t>Among lower-paid frontline workers, Latinas earn the least ($19,900)</a:t>
            </a:r>
          </a:p>
          <a:p>
            <a:pPr lvl="1"/>
            <a:endParaRPr lang="en-US" sz="8000" dirty="0">
              <a:solidFill>
                <a:srgbClr val="FFFFFF"/>
              </a:solidFill>
            </a:endParaRPr>
          </a:p>
          <a:p>
            <a:pPr lvl="1"/>
            <a:r>
              <a:rPr lang="en-US" sz="8000" dirty="0">
                <a:solidFill>
                  <a:srgbClr val="FFFFFF"/>
                </a:solidFill>
              </a:rPr>
              <a:t>Among higher-paid frontline workers, Latinas earn the least ($43,505)</a:t>
            </a:r>
          </a:p>
          <a:p>
            <a:pPr lvl="1"/>
            <a:endParaRPr lang="en-US" sz="8000" dirty="0">
              <a:solidFill>
                <a:srgbClr val="FFFFFF"/>
              </a:solidFill>
            </a:endParaRPr>
          </a:p>
          <a:p>
            <a:r>
              <a:rPr lang="en-US" sz="8000" dirty="0">
                <a:solidFill>
                  <a:srgbClr val="FFFFFF"/>
                </a:solidFill>
              </a:rPr>
              <a:t>Among lower-paid frontline workers, Hispanics are more likely (37%) to be uninsured. Even among higher-paid frontline workers, Hispanics made up the highest percentage (15%) of uninsured.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3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EE723-FD2A-4191-B912-5FC7815C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Policy Recommendations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798291-C551-499D-B26C-907C7A619529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Recovery and relief efforts should include ways to support single mothers, who have </a:t>
            </a:r>
            <a:r>
              <a:rPr lang="en-US" sz="1600" b="1" i="1" dirty="0">
                <a:solidFill>
                  <a:schemeClr val="bg1"/>
                </a:solidFill>
              </a:rPr>
              <a:t>dual roles </a:t>
            </a:r>
            <a:r>
              <a:rPr lang="en-US" sz="1600" dirty="0">
                <a:solidFill>
                  <a:schemeClr val="bg1"/>
                </a:solidFill>
              </a:rPr>
              <a:t>during the pandemic: as workers and primary caregivers. </a:t>
            </a:r>
          </a:p>
          <a:p>
            <a:pPr marL="2286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Raise the minimum wage for all workers in the United States. </a:t>
            </a:r>
          </a:p>
          <a:p>
            <a:pPr marL="2286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Work to close the </a:t>
            </a:r>
            <a:r>
              <a:rPr lang="en-US" sz="1600" b="1" dirty="0">
                <a:solidFill>
                  <a:schemeClr val="bg1"/>
                </a:solidFill>
              </a:rPr>
              <a:t>gender wage gap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  <a:p>
            <a:pPr marL="2286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Provide paid sick days and paid family and medical leave for all workers.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Address transportation issues so that low-wage earning workers can get to work and back safely and affordably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286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Ensure that all parents have access to affordable and quality child care.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7D84BC0-CC8D-4338-A744-4764ACB33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37408" y="955591"/>
            <a:ext cx="3791468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9895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F20E6-B4AC-4F1C-8064-E3E36106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Contact Info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06BDF1E-59E8-47DD-838C-2773001D4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76064"/>
              </p:ext>
            </p:extLst>
          </p:nvPr>
        </p:nvGraphicFramePr>
        <p:xfrm>
          <a:off x="680321" y="2336873"/>
          <a:ext cx="9613861" cy="33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38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Chart&#10;&#10;Description automatically generated">
            <a:extLst>
              <a:ext uri="{FF2B5EF4-FFF2-40B4-BE49-F238E27FC236}">
                <a16:creationId xmlns:a16="http://schemas.microsoft.com/office/drawing/2014/main" id="{AF6BF5B0-920E-402F-953C-FBBFB2E0982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25033" y="841640"/>
            <a:ext cx="5923421" cy="5174719"/>
          </a:xfrm>
        </p:spPr>
      </p:pic>
      <p:pic>
        <p:nvPicPr>
          <p:cNvPr id="21" name="Content Placeholder 20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B7198B1F-97AB-4A0E-88BE-B1CB748BCD7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781377" y="841639"/>
            <a:ext cx="4538663" cy="5174719"/>
          </a:xfrm>
        </p:spPr>
      </p:pic>
    </p:spTree>
    <p:extLst>
      <p:ext uri="{BB962C8B-B14F-4D97-AF65-F5344CB8AC3E}">
        <p14:creationId xmlns:p14="http://schemas.microsoft.com/office/powerpoint/2010/main" val="17861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3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14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DFD065-4A13-43F4-BE4F-526F606C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“Breadwinner mothers” contribute 40% or more of the household income</a:t>
            </a:r>
          </a:p>
          <a:p>
            <a:r>
              <a:rPr lang="en-US" sz="2000" dirty="0"/>
              <a:t>Nationwide, a majority of Latinas (60.9%) are primary or co-breadwinners.</a:t>
            </a:r>
          </a:p>
          <a:p>
            <a:r>
              <a:rPr lang="en-US" sz="2000" dirty="0"/>
              <a:t>In Texas, almost half (46.1%) of Latina mothers are </a:t>
            </a:r>
            <a:r>
              <a:rPr lang="en-US" sz="2000" b="1" dirty="0"/>
              <a:t>breadwinners</a:t>
            </a:r>
            <a:r>
              <a:rPr lang="en-US" sz="2000" dirty="0"/>
              <a:t> or </a:t>
            </a:r>
            <a:r>
              <a:rPr lang="en-US" sz="2000" b="1" dirty="0"/>
              <a:t>co-breadwinners</a:t>
            </a:r>
            <a:r>
              <a:rPr lang="en-US" sz="2000" dirty="0"/>
              <a:t> in their households. </a:t>
            </a:r>
          </a:p>
          <a:p>
            <a:r>
              <a:rPr lang="en-US" sz="2000" dirty="0"/>
              <a:t>One quarter (25.8%) of Latina-headed households are led by </a:t>
            </a:r>
            <a:r>
              <a:rPr lang="en-US" sz="2000" b="1" dirty="0"/>
              <a:t>single breadwinner mothers.</a:t>
            </a:r>
          </a:p>
          <a:p>
            <a:r>
              <a:rPr lang="en-US" sz="2000" b="1" dirty="0"/>
              <a:t>(The implications are numerous.)</a:t>
            </a:r>
          </a:p>
        </p:txBody>
      </p:sp>
      <p:pic>
        <p:nvPicPr>
          <p:cNvPr id="9" name="Picture 8" descr="A child standing next to a tree&#10;&#10;Description automatically generated">
            <a:extLst>
              <a:ext uri="{FF2B5EF4-FFF2-40B4-BE49-F238E27FC236}">
                <a16:creationId xmlns:a16="http://schemas.microsoft.com/office/drawing/2014/main" id="{6018B1D9-233F-496A-8049-C4C966FD8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65" r="25641" b="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2A53B-E90B-4E00-A214-8F35D0E9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“Breadwinner Mothers”</a:t>
            </a:r>
            <a:endParaRPr lang="en-US" dirty="0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0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62" name="Picture 52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54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99390-ED6E-4D59-AE47-B7B78742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Wage Gap in Texas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D2833-C15B-47AC-B410-BC7A4C76AAC4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FFFFFF"/>
                </a:solidFill>
                <a:effectLst/>
              </a:rPr>
              <a:t>Here in Texas, the #2 state in sheer numbers of Latinas in the workforce, Latinas earn approximately 44 cents on the dollar, compared to white, non-Hispanic men, according to Unidos US, using U.S. Census Bureau/American Community Survey data from 2012–2016.</a:t>
            </a:r>
            <a:br>
              <a:rPr lang="en-US" sz="2000" b="0" i="0">
                <a:solidFill>
                  <a:srgbClr val="FFFFFF"/>
                </a:solidFill>
                <a:effectLst/>
              </a:rPr>
            </a:br>
            <a:endParaRPr lang="en-US" sz="2000" b="0" i="0">
              <a:solidFill>
                <a:srgbClr val="FFFFFF"/>
              </a:solidFill>
              <a:effectLst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FFFFFF"/>
                </a:solidFill>
                <a:effectLst/>
              </a:rPr>
              <a:t>That figure, while profoundly disturbing, is not even the lowest in the U.S. Latinas in California (43 cents) and New Jersey (42 cents) actually earn less.</a:t>
            </a:r>
            <a:endParaRPr lang="en-US" sz="2000" dirty="0">
              <a:solidFill>
                <a:srgbClr val="FFFFFF"/>
              </a:solidFill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B0F745F7-CCBA-4342-8B43-BD5885762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43933" y="1869142"/>
            <a:ext cx="4178419" cy="31129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88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2643365-59A6-4001-8FEA-BD5F1FAB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3" r="6612"/>
          <a:stretch/>
        </p:blipFill>
        <p:spPr>
          <a:xfrm>
            <a:off x="956009" y="1111056"/>
            <a:ext cx="9016437" cy="46020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50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61AE-2725-4FFA-BB6B-3992A897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92" y="799527"/>
            <a:ext cx="9613861" cy="1080938"/>
          </a:xfrm>
        </p:spPr>
        <p:txBody>
          <a:bodyPr/>
          <a:lstStyle/>
          <a:p>
            <a:r>
              <a:rPr lang="en-US" dirty="0"/>
              <a:t>Annual and Lifetime Pay Gaps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67DD92-F5E0-4FCA-BC80-CEAD32E2C9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798338" y="2336873"/>
            <a:ext cx="3498850" cy="200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6121-A2F1-4100-A6DA-5450D7993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2CB9A7-B79E-4EA9-8FB0-D3B2D4EE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15" y="2336873"/>
            <a:ext cx="5913859" cy="384400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99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Rectangle 1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301ADF-66A3-4B57-85CD-759944F6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And it might be worse than we realize…</a:t>
            </a:r>
          </a:p>
        </p:txBody>
      </p:sp>
      <p:pic>
        <p:nvPicPr>
          <p:cNvPr id="61" name="Picture 2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97877B-E4B3-4463-8C95-A6A4A66B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In all likelihood, because women step in and out of the workforce more often than men, the ~“80%” figure is grossly exaggerated. If we look instead at 15 year “slices” of men’s and women’s earning lives, women earn substantially less.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  <a:highlight>
                  <a:srgbClr val="00FF00"/>
                </a:highlight>
              </a:rPr>
            </a:br>
            <a:r>
              <a:rPr lang="en-US" sz="2000" dirty="0">
                <a:highlight>
                  <a:srgbClr val="00FF00"/>
                </a:highlight>
              </a:rPr>
              <a:t>“</a:t>
            </a:r>
            <a:r>
              <a:rPr lang="en-US" sz="2000" b="1" dirty="0">
                <a:highlight>
                  <a:srgbClr val="00FF00"/>
                </a:highlight>
              </a:rPr>
              <a:t>Women today earn just 49 cents to the typical men’s dollar, much less than the 80 cents usually reported</a:t>
            </a:r>
            <a:r>
              <a:rPr lang="en-US" sz="2000" dirty="0">
                <a:highlight>
                  <a:srgbClr val="00FF00"/>
                </a:highlight>
              </a:rPr>
              <a:t>, according to a new study by economists Heidi I. Hartmann and Stephen J. Rose.” </a:t>
            </a:r>
          </a:p>
        </p:txBody>
      </p:sp>
      <p:sp useBgFill="1">
        <p:nvSpPr>
          <p:cNvPr id="62" name="Rectangle 2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indoor, eating, food&#10;&#10;Description automatically generated">
            <a:extLst>
              <a:ext uri="{FF2B5EF4-FFF2-40B4-BE49-F238E27FC236}">
                <a16:creationId xmlns:a16="http://schemas.microsoft.com/office/drawing/2014/main" id="{7EE71350-3D8C-47D0-B10A-5DBA730A3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1151633"/>
            <a:ext cx="4178419" cy="45479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368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2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A391B-A774-4DE9-9463-B216A369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Outright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23B5-ED60-489D-B150-25FCBEAD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Far from being impossible to quantify, there are </a:t>
            </a:r>
            <a:r>
              <a:rPr lang="en-US" sz="2000" b="1" i="1" dirty="0">
                <a:solidFill>
                  <a:srgbClr val="FFFFFF"/>
                </a:solidFill>
              </a:rPr>
              <a:t>many</a:t>
            </a:r>
            <a:r>
              <a:rPr lang="en-US" sz="2000" dirty="0">
                <a:solidFill>
                  <a:srgbClr val="FFFFFF"/>
                </a:solidFill>
              </a:rPr>
              <a:t> reasons for the considerable wage gap, including: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Outright discrimination (as we’ll see on the next slide) and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Five specific types of discrimination women suffer in the workforce. Mass. Lt. Gov. Evelyn Murphy’s look at 200+ wage discrimination lawsuits identified 5 types of discrimination women suffer:</a:t>
            </a:r>
          </a:p>
          <a:p>
            <a:pPr lvl="1"/>
            <a:r>
              <a:rPr lang="en-US" dirty="0"/>
              <a:t>Blatant sex discrimination; </a:t>
            </a:r>
          </a:p>
          <a:p>
            <a:pPr lvl="1"/>
            <a:r>
              <a:rPr lang="en-US" dirty="0"/>
              <a:t>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exual harassment;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Workplace sex segregation; 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Everyday discrimination; and 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Discrimination against mothers.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7827-6713-4A59-999D-2076853F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~40 Cent Wage Gap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D0F0AB-3E53-4B90-A1D1-73B004282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5584"/>
              </p:ext>
            </p:extLst>
          </p:nvPr>
        </p:nvGraphicFramePr>
        <p:xfrm>
          <a:off x="804327" y="2121043"/>
          <a:ext cx="9613899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038">
                  <a:extLst>
                    <a:ext uri="{9D8B030D-6E8A-4147-A177-3AD203B41FA5}">
                      <a16:colId xmlns:a16="http://schemas.microsoft.com/office/drawing/2014/main" val="632045423"/>
                    </a:ext>
                  </a:extLst>
                </a:gridCol>
                <a:gridCol w="1316228">
                  <a:extLst>
                    <a:ext uri="{9D8B030D-6E8A-4147-A177-3AD203B41FA5}">
                      <a16:colId xmlns:a16="http://schemas.microsoft.com/office/drawing/2014/main" val="1878309739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67177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Explained: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ighlight>
                            <a:srgbClr val="00FF00"/>
                          </a:highlight>
                        </a:rPr>
                        <a:t>45%</a:t>
                      </a:r>
                      <a:endParaRPr lang="en-US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 cents out of 40 cent gap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2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     Segregation of Hispanic women into lower-paying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6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     Segregation of Hispanic women into lower-paying industries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1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     Disparity in access to education and skills training for many Hispanic 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22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Unexplained: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ighlight>
                            <a:srgbClr val="00FF00"/>
                          </a:highlight>
                        </a:rPr>
                        <a:t>55%</a:t>
                      </a:r>
                      <a:endParaRPr lang="en-US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 cents out of 40 cent gap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53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     </a:t>
                      </a:r>
                      <a:r>
                        <a:rPr lang="en-US">
                          <a:highlight>
                            <a:srgbClr val="00FF00"/>
                          </a:highlight>
                        </a:rPr>
                        <a:t>Outright discrimination</a:t>
                      </a:r>
                      <a:endParaRPr lang="en-US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2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          Wage premium for white 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79491"/>
                  </a:ext>
                </a:extLst>
              </a:tr>
              <a:tr h="472326">
                <a:tc>
                  <a:txBody>
                    <a:bodyPr/>
                    <a:lstStyle/>
                    <a:p>
                      <a:r>
                        <a:rPr lang="en-US"/>
                        <a:t>          Wage penalty for Latinas (compared to white men)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1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294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Microsoft Office PowerPoint</Application>
  <PresentationFormat>Widescreen</PresentationFormat>
  <Paragraphs>113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franklin-gothic-urw</vt:lpstr>
      <vt:lpstr>Trebuchet MS</vt:lpstr>
      <vt:lpstr>Berlin</vt:lpstr>
      <vt:lpstr>Wage Equity for Latinos and the COVID Crunch</vt:lpstr>
      <vt:lpstr>PowerPoint Presentation</vt:lpstr>
      <vt:lpstr>“Breadwinner Mothers”</vt:lpstr>
      <vt:lpstr>The Wage Gap in Texas</vt:lpstr>
      <vt:lpstr>PowerPoint Presentation</vt:lpstr>
      <vt:lpstr>Annual and Lifetime Pay Gaps</vt:lpstr>
      <vt:lpstr>And it might be worse than we realize…</vt:lpstr>
      <vt:lpstr>Outright Discrimination</vt:lpstr>
      <vt:lpstr>Explaining the ~40 Cent Wage Gap</vt:lpstr>
      <vt:lpstr>Latinas and Occupational Segregation</vt:lpstr>
      <vt:lpstr>Historically, not that different</vt:lpstr>
      <vt:lpstr>Now we have COVID-19…and its impacts</vt:lpstr>
      <vt:lpstr>Hispanic job losses have been steep</vt:lpstr>
      <vt:lpstr>PowerPoint Presentation</vt:lpstr>
      <vt:lpstr>Frontline Workers Observations re: Latinos</vt:lpstr>
      <vt:lpstr>Policy Recommendations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Wage Equity for Latinos and the COVID Crunch</dc:title>
  <dc:creator>Lily Casura</dc:creator>
  <cp:lastModifiedBy>Lily Casura</cp:lastModifiedBy>
  <cp:revision>1</cp:revision>
  <dcterms:created xsi:type="dcterms:W3CDTF">2020-10-01T04:50:18Z</dcterms:created>
  <dcterms:modified xsi:type="dcterms:W3CDTF">2020-10-01T04:51:03Z</dcterms:modified>
</cp:coreProperties>
</file>