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1"/>
  </p:notesMasterIdLst>
  <p:sldIdLst>
    <p:sldId id="256" r:id="rId3"/>
    <p:sldId id="283" r:id="rId4"/>
    <p:sldId id="284" r:id="rId5"/>
    <p:sldId id="275" r:id="rId6"/>
    <p:sldId id="276" r:id="rId7"/>
    <p:sldId id="285" r:id="rId8"/>
    <p:sldId id="286" r:id="rId9"/>
    <p:sldId id="282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CON3jSBUciUXDTbN2xq511d2g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88749badf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ge88749bad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88749badf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e88749badf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88749ba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88749ba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25" name="Google Shape;25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Century Gothic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08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 rot="5400000">
            <a:off x="7632210" y="1344168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 rot="5400000">
            <a:off x="6722682" y="2420115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7763257" y="21945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866216" y="1958249"/>
            <a:ext cx="2346876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2"/>
          </p:nvPr>
        </p:nvSpPr>
        <p:spPr>
          <a:xfrm>
            <a:off x="866216" y="2390446"/>
            <a:ext cx="2346876" cy="212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3"/>
          </p:nvPr>
        </p:nvSpPr>
        <p:spPr>
          <a:xfrm>
            <a:off x="3384541" y="1958249"/>
            <a:ext cx="2359035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4"/>
          </p:nvPr>
        </p:nvSpPr>
        <p:spPr>
          <a:xfrm>
            <a:off x="3384541" y="2390446"/>
            <a:ext cx="2359035" cy="212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5"/>
          </p:nvPr>
        </p:nvSpPr>
        <p:spPr>
          <a:xfrm>
            <a:off x="5915026" y="1952625"/>
            <a:ext cx="2368086" cy="43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6"/>
          </p:nvPr>
        </p:nvSpPr>
        <p:spPr>
          <a:xfrm>
            <a:off x="5915025" y="2390446"/>
            <a:ext cx="2370772" cy="212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214" name="Google Shape;214;p29"/>
          <p:cNvCxnSpPr/>
          <p:nvPr/>
        </p:nvCxnSpPr>
        <p:spPr>
          <a:xfrm>
            <a:off x="3302978" y="1927225"/>
            <a:ext cx="0" cy="261937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29"/>
          <p:cNvCxnSpPr/>
          <p:nvPr/>
        </p:nvCxnSpPr>
        <p:spPr>
          <a:xfrm>
            <a:off x="5829301" y="1927225"/>
            <a:ext cx="0" cy="261937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29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866216" y="3399634"/>
            <a:ext cx="2265558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22" name="Google Shape;222;p30"/>
          <p:cNvSpPr>
            <a:spLocks noGrp="1"/>
          </p:cNvSpPr>
          <p:nvPr>
            <p:ph type="pic" idx="2"/>
          </p:nvPr>
        </p:nvSpPr>
        <p:spPr>
          <a:xfrm>
            <a:off x="1000914" y="1958435"/>
            <a:ext cx="2018432" cy="118782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3" name="Google Shape;223;p30"/>
          <p:cNvSpPr txBox="1">
            <a:spLocks noGrp="1"/>
          </p:cNvSpPr>
          <p:nvPr>
            <p:ph type="body" idx="3"/>
          </p:nvPr>
        </p:nvSpPr>
        <p:spPr>
          <a:xfrm>
            <a:off x="866215" y="3831831"/>
            <a:ext cx="2265559" cy="68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4"/>
          </p:nvPr>
        </p:nvSpPr>
        <p:spPr>
          <a:xfrm>
            <a:off x="3426649" y="3399634"/>
            <a:ext cx="2287829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25" name="Google Shape;225;p30"/>
          <p:cNvSpPr>
            <a:spLocks noGrp="1"/>
          </p:cNvSpPr>
          <p:nvPr>
            <p:ph type="pic" idx="5"/>
          </p:nvPr>
        </p:nvSpPr>
        <p:spPr>
          <a:xfrm>
            <a:off x="3561347" y="1982130"/>
            <a:ext cx="2018432" cy="116412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6" name="Google Shape;226;p30"/>
          <p:cNvSpPr txBox="1">
            <a:spLocks noGrp="1"/>
          </p:cNvSpPr>
          <p:nvPr>
            <p:ph type="body" idx="6"/>
          </p:nvPr>
        </p:nvSpPr>
        <p:spPr>
          <a:xfrm>
            <a:off x="3426649" y="3831831"/>
            <a:ext cx="2287829" cy="69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body" idx="7"/>
          </p:nvPr>
        </p:nvSpPr>
        <p:spPr>
          <a:xfrm>
            <a:off x="5987575" y="3399634"/>
            <a:ext cx="2287829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28" name="Google Shape;228;p30"/>
          <p:cNvSpPr>
            <a:spLocks noGrp="1"/>
          </p:cNvSpPr>
          <p:nvPr>
            <p:ph type="pic" idx="8"/>
          </p:nvPr>
        </p:nvSpPr>
        <p:spPr>
          <a:xfrm>
            <a:off x="6122273" y="1964244"/>
            <a:ext cx="2018432" cy="118201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9" name="Google Shape;229;p30"/>
          <p:cNvSpPr txBox="1">
            <a:spLocks noGrp="1"/>
          </p:cNvSpPr>
          <p:nvPr>
            <p:ph type="body" idx="9"/>
          </p:nvPr>
        </p:nvSpPr>
        <p:spPr>
          <a:xfrm>
            <a:off x="5987576" y="3831831"/>
            <a:ext cx="2290595" cy="67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304373" y="1927225"/>
            <a:ext cx="0" cy="261937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30"/>
          <p:cNvCxnSpPr/>
          <p:nvPr/>
        </p:nvCxnSpPr>
        <p:spPr>
          <a:xfrm>
            <a:off x="5848352" y="1927225"/>
            <a:ext cx="0" cy="261937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30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 rot="5400000">
            <a:off x="2894726" y="-75885"/>
            <a:ext cx="2562225" cy="661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243" name="Google Shape;243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3" name="Google Shape;253;p3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 rot="5400000">
            <a:off x="5194054" y="2217945"/>
            <a:ext cx="3547220" cy="105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body" idx="1"/>
          </p:nvPr>
        </p:nvSpPr>
        <p:spPr>
          <a:xfrm rot="5400000">
            <a:off x="1435435" y="403852"/>
            <a:ext cx="3547220" cy="468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e88749badf_0_441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e88749badf_0_441"/>
          <p:cNvSpPr txBox="1">
            <a:spLocks noGrp="1"/>
          </p:cNvSpPr>
          <p:nvPr>
            <p:ph type="ctrTitle"/>
          </p:nvPr>
        </p:nvSpPr>
        <p:spPr>
          <a:xfrm>
            <a:off x="2971799" y="1473200"/>
            <a:ext cx="5398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e88749badf_0_441"/>
          <p:cNvSpPr txBox="1">
            <a:spLocks noGrp="1"/>
          </p:cNvSpPr>
          <p:nvPr>
            <p:ph type="subTitle" idx="1"/>
          </p:nvPr>
        </p:nvSpPr>
        <p:spPr>
          <a:xfrm>
            <a:off x="2971799" y="3289299"/>
            <a:ext cx="5398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ge88749badf_0_441"/>
          <p:cNvSpPr txBox="1">
            <a:spLocks noGrp="1"/>
          </p:cNvSpPr>
          <p:nvPr>
            <p:ph type="dt" idx="10"/>
          </p:nvPr>
        </p:nvSpPr>
        <p:spPr>
          <a:xfrm>
            <a:off x="6699418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e88749badf_0_441"/>
          <p:cNvSpPr txBox="1">
            <a:spLocks noGrp="1"/>
          </p:cNvSpPr>
          <p:nvPr>
            <p:ph type="ftr" idx="11"/>
          </p:nvPr>
        </p:nvSpPr>
        <p:spPr>
          <a:xfrm>
            <a:off x="2971799" y="4402931"/>
            <a:ext cx="36705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ge88749badf_0_441"/>
          <p:cNvSpPr txBox="1">
            <a:spLocks noGrp="1"/>
          </p:cNvSpPr>
          <p:nvPr>
            <p:ph type="sldNum" idx="12"/>
          </p:nvPr>
        </p:nvSpPr>
        <p:spPr>
          <a:xfrm>
            <a:off x="7956718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e88749badf_0_44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e88749badf_0_448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ge88749badf_0_448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7598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ge88749badf_0_44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e88749badf_0_44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ge88749badf_0_44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e88749badf_0_45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e88749badf_0_455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e88749badf_0_455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e88749badf_0_455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e88749badf_0_46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e88749badf_0_460"/>
          <p:cNvSpPr txBox="1">
            <a:spLocks noGrp="1"/>
          </p:cNvSpPr>
          <p:nvPr>
            <p:ph type="title"/>
          </p:nvPr>
        </p:nvSpPr>
        <p:spPr>
          <a:xfrm>
            <a:off x="514350" y="2481436"/>
            <a:ext cx="7598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ge88749badf_0_460"/>
          <p:cNvSpPr txBox="1">
            <a:spLocks noGrp="1"/>
          </p:cNvSpPr>
          <p:nvPr>
            <p:ph type="body" idx="1"/>
          </p:nvPr>
        </p:nvSpPr>
        <p:spPr>
          <a:xfrm>
            <a:off x="514349" y="3583036"/>
            <a:ext cx="7598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ge88749badf_0_460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e88749badf_0_460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ge88749badf_0_460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e88749badf_0_46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e88749badf_0_467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e88749badf_0_467"/>
          <p:cNvSpPr txBox="1">
            <a:spLocks noGrp="1"/>
          </p:cNvSpPr>
          <p:nvPr>
            <p:ph type="body" idx="1"/>
          </p:nvPr>
        </p:nvSpPr>
        <p:spPr>
          <a:xfrm>
            <a:off x="514352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ge88749badf_0_467"/>
          <p:cNvSpPr txBox="1">
            <a:spLocks noGrp="1"/>
          </p:cNvSpPr>
          <p:nvPr>
            <p:ph type="body" idx="2"/>
          </p:nvPr>
        </p:nvSpPr>
        <p:spPr>
          <a:xfrm>
            <a:off x="4366421" y="1606550"/>
            <a:ext cx="3746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ge88749badf_0_467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ge88749badf_0_467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e88749badf_0_467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88749badf_0_475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e88749badf_0_475"/>
          <p:cNvSpPr txBox="1">
            <a:spLocks noGrp="1"/>
          </p:cNvSpPr>
          <p:nvPr>
            <p:ph type="body" idx="1"/>
          </p:nvPr>
        </p:nvSpPr>
        <p:spPr>
          <a:xfrm>
            <a:off x="730253" y="1663700"/>
            <a:ext cx="3531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3" name="Google Shape;303;ge88749badf_0_475"/>
          <p:cNvSpPr txBox="1">
            <a:spLocks noGrp="1"/>
          </p:cNvSpPr>
          <p:nvPr>
            <p:ph type="body" idx="2"/>
          </p:nvPr>
        </p:nvSpPr>
        <p:spPr>
          <a:xfrm>
            <a:off x="514351" y="2152651"/>
            <a:ext cx="37476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ge88749badf_0_475"/>
          <p:cNvSpPr txBox="1">
            <a:spLocks noGrp="1"/>
          </p:cNvSpPr>
          <p:nvPr>
            <p:ph type="body" idx="3"/>
          </p:nvPr>
        </p:nvSpPr>
        <p:spPr>
          <a:xfrm>
            <a:off x="4572002" y="1670050"/>
            <a:ext cx="35421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5" name="Google Shape;305;ge88749badf_0_475"/>
          <p:cNvSpPr txBox="1">
            <a:spLocks noGrp="1"/>
          </p:cNvSpPr>
          <p:nvPr>
            <p:ph type="body" idx="4"/>
          </p:nvPr>
        </p:nvSpPr>
        <p:spPr>
          <a:xfrm>
            <a:off x="4367612" y="2152651"/>
            <a:ext cx="3746400" cy="21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ge88749badf_0_475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e88749badf_0_475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e88749badf_0_475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e88749badf_0_48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e88749badf_0_484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ge88749badf_0_484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ge88749badf_0_484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ge88749badf_0_484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e88749badf_0_49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e88749badf_0_490"/>
          <p:cNvSpPr txBox="1">
            <a:spLocks noGrp="1"/>
          </p:cNvSpPr>
          <p:nvPr>
            <p:ph type="title"/>
          </p:nvPr>
        </p:nvSpPr>
        <p:spPr>
          <a:xfrm>
            <a:off x="514350" y="1555750"/>
            <a:ext cx="276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ge88749badf_0_490"/>
          <p:cNvSpPr txBox="1">
            <a:spLocks noGrp="1"/>
          </p:cNvSpPr>
          <p:nvPr>
            <p:ph type="body" idx="1"/>
          </p:nvPr>
        </p:nvSpPr>
        <p:spPr>
          <a:xfrm>
            <a:off x="3486151" y="457201"/>
            <a:ext cx="4626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ge88749badf_0_490"/>
          <p:cNvSpPr txBox="1">
            <a:spLocks noGrp="1"/>
          </p:cNvSpPr>
          <p:nvPr>
            <p:ph type="body" idx="2"/>
          </p:nvPr>
        </p:nvSpPr>
        <p:spPr>
          <a:xfrm>
            <a:off x="514350" y="2584450"/>
            <a:ext cx="276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20" name="Google Shape;320;ge88749badf_0_490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ge88749badf_0_490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ge88749badf_0_490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e88749badf_0_49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e88749badf_0_498"/>
          <p:cNvSpPr txBox="1">
            <a:spLocks noGrp="1"/>
          </p:cNvSpPr>
          <p:nvPr>
            <p:ph type="title"/>
          </p:nvPr>
        </p:nvSpPr>
        <p:spPr>
          <a:xfrm>
            <a:off x="514350" y="1200150"/>
            <a:ext cx="4623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ge88749badf_0_498"/>
          <p:cNvSpPr>
            <a:spLocks noGrp="1"/>
          </p:cNvSpPr>
          <p:nvPr>
            <p:ph type="pic" idx="2"/>
          </p:nvPr>
        </p:nvSpPr>
        <p:spPr>
          <a:xfrm>
            <a:off x="5652190" y="685800"/>
            <a:ext cx="2460900" cy="3429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ge88749badf_0_498"/>
          <p:cNvSpPr txBox="1">
            <a:spLocks noGrp="1"/>
          </p:cNvSpPr>
          <p:nvPr>
            <p:ph type="body" idx="1"/>
          </p:nvPr>
        </p:nvSpPr>
        <p:spPr>
          <a:xfrm>
            <a:off x="514350" y="2228850"/>
            <a:ext cx="4623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28" name="Google Shape;328;ge88749badf_0_49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ge88749badf_0_49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ge88749badf_0_49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e88749badf_0_50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e88749badf_0_506"/>
          <p:cNvSpPr txBox="1">
            <a:spLocks noGrp="1"/>
          </p:cNvSpPr>
          <p:nvPr>
            <p:ph type="title"/>
          </p:nvPr>
        </p:nvSpPr>
        <p:spPr>
          <a:xfrm>
            <a:off x="514350" y="3549649"/>
            <a:ext cx="7598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ge88749badf_0_506"/>
          <p:cNvSpPr>
            <a:spLocks noGrp="1"/>
          </p:cNvSpPr>
          <p:nvPr>
            <p:ph type="pic" idx="2"/>
          </p:nvPr>
        </p:nvSpPr>
        <p:spPr>
          <a:xfrm>
            <a:off x="1028700" y="699084"/>
            <a:ext cx="6569700" cy="2373900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ge88749badf_0_506"/>
          <p:cNvSpPr txBox="1">
            <a:spLocks noGrp="1"/>
          </p:cNvSpPr>
          <p:nvPr>
            <p:ph type="body" idx="1"/>
          </p:nvPr>
        </p:nvSpPr>
        <p:spPr>
          <a:xfrm>
            <a:off x="514350" y="3974702"/>
            <a:ext cx="75984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336" name="Google Shape;336;ge88749badf_0_506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ge88749badf_0_506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ge88749badf_0_506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e88749badf_0_5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e88749badf_0_514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4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ge88749badf_0_514"/>
          <p:cNvSpPr txBox="1">
            <a:spLocks noGrp="1"/>
          </p:cNvSpPr>
          <p:nvPr>
            <p:ph type="body" idx="1"/>
          </p:nvPr>
        </p:nvSpPr>
        <p:spPr>
          <a:xfrm>
            <a:off x="514350" y="3257550"/>
            <a:ext cx="7598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ge88749badf_0_514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ge88749badf_0_514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e88749badf_0_514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e88749badf_0_52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e88749badf_0_521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349" name="Google Shape;349;ge88749badf_0_521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350" name="Google Shape;350;ge88749badf_0_521"/>
          <p:cNvSpPr txBox="1">
            <a:spLocks noGrp="1"/>
          </p:cNvSpPr>
          <p:nvPr>
            <p:ph type="title"/>
          </p:nvPr>
        </p:nvSpPr>
        <p:spPr>
          <a:xfrm>
            <a:off x="744200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ge88749badf_0_521"/>
          <p:cNvSpPr txBox="1">
            <a:spLocks noGrp="1"/>
          </p:cNvSpPr>
          <p:nvPr>
            <p:ph type="body" idx="1"/>
          </p:nvPr>
        </p:nvSpPr>
        <p:spPr>
          <a:xfrm>
            <a:off x="823406" y="2514600"/>
            <a:ext cx="7004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Font typeface="Calibri"/>
              <a:buNone/>
              <a:defRPr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Font typeface="Calibri"/>
              <a:buNone/>
              <a:defRPr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900"/>
              <a:buFont typeface="Calibri"/>
              <a:buNone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ge88749badf_0_521"/>
          <p:cNvSpPr txBox="1">
            <a:spLocks noGrp="1"/>
          </p:cNvSpPr>
          <p:nvPr>
            <p:ph type="body" idx="2"/>
          </p:nvPr>
        </p:nvSpPr>
        <p:spPr>
          <a:xfrm>
            <a:off x="515599" y="3257550"/>
            <a:ext cx="76143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ge88749badf_0_521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ge88749badf_0_521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ge88749badf_0_521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e88749badf_0_53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e88749badf_0_531"/>
          <p:cNvSpPr txBox="1">
            <a:spLocks noGrp="1"/>
          </p:cNvSpPr>
          <p:nvPr>
            <p:ph type="title"/>
          </p:nvPr>
        </p:nvSpPr>
        <p:spPr>
          <a:xfrm>
            <a:off x="514352" y="2481436"/>
            <a:ext cx="7598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ge88749badf_0_531"/>
          <p:cNvSpPr txBox="1">
            <a:spLocks noGrp="1"/>
          </p:cNvSpPr>
          <p:nvPr>
            <p:ph type="body" idx="1"/>
          </p:nvPr>
        </p:nvSpPr>
        <p:spPr>
          <a:xfrm>
            <a:off x="514351" y="3583036"/>
            <a:ext cx="7598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ge88749badf_0_531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ge88749badf_0_531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ge88749badf_0_531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e88749badf_0_53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e88749badf_0_538"/>
          <p:cNvSpPr txBox="1"/>
          <p:nvPr/>
        </p:nvSpPr>
        <p:spPr>
          <a:xfrm>
            <a:off x="7678400" y="2057400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100"/>
          </a:p>
        </p:txBody>
      </p:sp>
      <p:sp>
        <p:nvSpPr>
          <p:cNvPr id="366" name="Google Shape;366;ge88749badf_0_538"/>
          <p:cNvSpPr txBox="1"/>
          <p:nvPr/>
        </p:nvSpPr>
        <p:spPr>
          <a:xfrm>
            <a:off x="366206" y="61750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" sz="6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00"/>
          </a:p>
        </p:txBody>
      </p:sp>
      <p:sp>
        <p:nvSpPr>
          <p:cNvPr id="367" name="Google Shape;367;ge88749badf_0_538"/>
          <p:cNvSpPr txBox="1">
            <a:spLocks noGrp="1"/>
          </p:cNvSpPr>
          <p:nvPr>
            <p:ph type="title"/>
          </p:nvPr>
        </p:nvSpPr>
        <p:spPr>
          <a:xfrm>
            <a:off x="744200" y="457201"/>
            <a:ext cx="7162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cap="none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ge88749badf_0_538"/>
          <p:cNvSpPr txBox="1">
            <a:spLocks noGrp="1"/>
          </p:cNvSpPr>
          <p:nvPr>
            <p:ph type="body" idx="1"/>
          </p:nvPr>
        </p:nvSpPr>
        <p:spPr>
          <a:xfrm>
            <a:off x="514350" y="2914650"/>
            <a:ext cx="76017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ge88749badf_0_538"/>
          <p:cNvSpPr txBox="1">
            <a:spLocks noGrp="1"/>
          </p:cNvSpPr>
          <p:nvPr>
            <p:ph type="body" idx="2"/>
          </p:nvPr>
        </p:nvSpPr>
        <p:spPr>
          <a:xfrm>
            <a:off x="514349" y="3581400"/>
            <a:ext cx="7601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ge88749badf_0_53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ge88749badf_0_53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ge88749badf_0_53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ge88749badf_0_54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e88749badf_0_548"/>
          <p:cNvSpPr txBox="1">
            <a:spLocks noGrp="1"/>
          </p:cNvSpPr>
          <p:nvPr>
            <p:ph type="title"/>
          </p:nvPr>
        </p:nvSpPr>
        <p:spPr>
          <a:xfrm>
            <a:off x="514351" y="457201"/>
            <a:ext cx="759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ge88749badf_0_548"/>
          <p:cNvSpPr txBox="1">
            <a:spLocks noGrp="1"/>
          </p:cNvSpPr>
          <p:nvPr>
            <p:ph type="body" idx="1"/>
          </p:nvPr>
        </p:nvSpPr>
        <p:spPr>
          <a:xfrm>
            <a:off x="514351" y="2628900"/>
            <a:ext cx="75984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cap="none">
                <a:solidFill>
                  <a:schemeClr val="lt1"/>
                </a:solidFill>
              </a:defRPr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ge88749badf_0_548"/>
          <p:cNvSpPr txBox="1">
            <a:spLocks noGrp="1"/>
          </p:cNvSpPr>
          <p:nvPr>
            <p:ph type="body" idx="2"/>
          </p:nvPr>
        </p:nvSpPr>
        <p:spPr>
          <a:xfrm>
            <a:off x="514350" y="3257550"/>
            <a:ext cx="7598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800"/>
              </a:spcBef>
              <a:spcAft>
                <a:spcPts val="80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ge88749badf_0_548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ge88749badf_0_548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ge88749badf_0_548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e88749badf_0_55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e88749badf_0_556"/>
          <p:cNvSpPr txBox="1">
            <a:spLocks noGrp="1"/>
          </p:cNvSpPr>
          <p:nvPr>
            <p:ph type="body" idx="1"/>
          </p:nvPr>
        </p:nvSpPr>
        <p:spPr>
          <a:xfrm rot="5400000">
            <a:off x="2945269" y="-824200"/>
            <a:ext cx="2736900" cy="7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ge88749badf_0_556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ge88749badf_0_556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ge88749badf_0_556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ge88749badf_0_556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2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64" name="Google Shape;64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1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1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1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3" name="Google Shape;73;p21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866218" y="2008234"/>
            <a:ext cx="3263267" cy="171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e88749badf_0_56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e88749badf_0_563"/>
          <p:cNvSpPr txBox="1">
            <a:spLocks noGrp="1"/>
          </p:cNvSpPr>
          <p:nvPr>
            <p:ph type="title"/>
          </p:nvPr>
        </p:nvSpPr>
        <p:spPr>
          <a:xfrm rot="5400000">
            <a:off x="5360421" y="1590899"/>
            <a:ext cx="38862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ge88749badf_0_563"/>
          <p:cNvSpPr txBox="1">
            <a:spLocks noGrp="1"/>
          </p:cNvSpPr>
          <p:nvPr>
            <p:ph type="body" idx="1"/>
          </p:nvPr>
        </p:nvSpPr>
        <p:spPr>
          <a:xfrm rot="5400000">
            <a:off x="1508337" y="-536700"/>
            <a:ext cx="3886200" cy="5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ge88749badf_0_563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ge88749badf_0_563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ge88749badf_0_563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866215" y="1977047"/>
            <a:ext cx="3618869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866215" y="2409245"/>
            <a:ext cx="3618869" cy="21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656533" y="1952625"/>
            <a:ext cx="3618870" cy="45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4"/>
          </p:nvPr>
        </p:nvSpPr>
        <p:spPr>
          <a:xfrm>
            <a:off x="4656535" y="2409245"/>
            <a:ext cx="3618869" cy="21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3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2" name="Google Shape;92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3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" name="Google Shape;100;p23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866215" y="971550"/>
            <a:ext cx="2094869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4335860" y="1085850"/>
            <a:ext cx="3892549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866216" y="2346961"/>
            <a:ext cx="2094869" cy="217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4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2" name="Google Shape;112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1" name="Google Shape;121;p2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865431" y="1269999"/>
            <a:ext cx="2895194" cy="130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>
            <a:spLocks noGrp="1"/>
          </p:cNvSpPr>
          <p:nvPr>
            <p:ph type="pic" idx="2"/>
          </p:nvPr>
        </p:nvSpPr>
        <p:spPr>
          <a:xfrm>
            <a:off x="4910904" y="857250"/>
            <a:ext cx="2420394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289440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5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2" name="Google Shape;132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0" name="Google Shape;140;p25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866217" y="3724459"/>
            <a:ext cx="6619243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>
            <a:spLocks noGrp="1"/>
          </p:cNvSpPr>
          <p:nvPr>
            <p:ph type="pic" idx="2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866217" y="4149512"/>
            <a:ext cx="6619242" cy="37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69" name="Google Shape;169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8" name="Google Shape;178;p2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9" name="Google Shape;179;p27"/>
          <p:cNvSpPr txBox="1"/>
          <p:nvPr/>
        </p:nvSpPr>
        <p:spPr>
          <a:xfrm>
            <a:off x="673721" y="452692"/>
            <a:ext cx="6014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7278853" y="1960341"/>
            <a:ext cx="6014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1181101" y="735388"/>
            <a:ext cx="6345737" cy="20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1459459" y="2764886"/>
            <a:ext cx="5794329" cy="2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2"/>
          </p:nvPr>
        </p:nvSpPr>
        <p:spPr>
          <a:xfrm>
            <a:off x="866216" y="3760795"/>
            <a:ext cx="6619244" cy="7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90" name="Google Shape;190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9" name="Google Shape;199;p2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866217" y="1803358"/>
            <a:ext cx="6619244" cy="134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853940" y="3768725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Google Shape;7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5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5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" name="Google Shape;16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66216" y="710940"/>
            <a:ext cx="6571060" cy="54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sz="13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20833" y="4793880"/>
            <a:ext cx="2894846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7988204" y="4795806"/>
            <a:ext cx="74294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/>
          <p:nvPr/>
        </p:nvSpPr>
        <p:spPr>
          <a:xfrm>
            <a:off x="7832796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7764406" y="221797"/>
            <a:ext cx="628649" cy="5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88749badf_0_435"/>
          <p:cNvSpPr txBox="1">
            <a:spLocks noGrp="1"/>
          </p:cNvSpPr>
          <p:nvPr>
            <p:ph type="title"/>
          </p:nvPr>
        </p:nvSpPr>
        <p:spPr>
          <a:xfrm>
            <a:off x="514351" y="457200"/>
            <a:ext cx="75984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ge88749badf_0_435"/>
          <p:cNvSpPr txBox="1">
            <a:spLocks noGrp="1"/>
          </p:cNvSpPr>
          <p:nvPr>
            <p:ph type="body" idx="1"/>
          </p:nvPr>
        </p:nvSpPr>
        <p:spPr>
          <a:xfrm>
            <a:off x="514351" y="1606550"/>
            <a:ext cx="75984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5750" algn="l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ge88749badf_0_435"/>
          <p:cNvSpPr txBox="1">
            <a:spLocks noGrp="1"/>
          </p:cNvSpPr>
          <p:nvPr>
            <p:ph type="dt" idx="10"/>
          </p:nvPr>
        </p:nvSpPr>
        <p:spPr>
          <a:xfrm>
            <a:off x="6442245" y="4402931"/>
            <a:ext cx="1200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ge88749badf_0_435"/>
          <p:cNvSpPr txBox="1">
            <a:spLocks noGrp="1"/>
          </p:cNvSpPr>
          <p:nvPr>
            <p:ph type="ftr" idx="11"/>
          </p:nvPr>
        </p:nvSpPr>
        <p:spPr>
          <a:xfrm>
            <a:off x="514350" y="4402931"/>
            <a:ext cx="58707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ge88749badf_0_435"/>
          <p:cNvSpPr txBox="1">
            <a:spLocks noGrp="1"/>
          </p:cNvSpPr>
          <p:nvPr>
            <p:ph type="sldNum" idx="12"/>
          </p:nvPr>
        </p:nvSpPr>
        <p:spPr>
          <a:xfrm>
            <a:off x="7699545" y="4402931"/>
            <a:ext cx="4134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"/>
          <p:cNvSpPr txBox="1">
            <a:spLocks noGrp="1"/>
          </p:cNvSpPr>
          <p:nvPr>
            <p:ph type="ctrTitle"/>
          </p:nvPr>
        </p:nvSpPr>
        <p:spPr>
          <a:xfrm>
            <a:off x="866216" y="1147044"/>
            <a:ext cx="6619244" cy="158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buSzPts val="3200"/>
            </a:pPr>
            <a:r>
              <a:rPr lang="en-US" sz="3200" dirty="0"/>
              <a:t>The Fight for Representation Continues:  Texas  Redistricting</a:t>
            </a:r>
            <a:endParaRPr sz="3200" dirty="0"/>
          </a:p>
        </p:txBody>
      </p:sp>
      <p:sp>
        <p:nvSpPr>
          <p:cNvPr id="400" name="Google Shape;400;p1"/>
          <p:cNvSpPr txBox="1">
            <a:spLocks noGrp="1"/>
          </p:cNvSpPr>
          <p:nvPr>
            <p:ph type="subTitle" idx="1"/>
          </p:nvPr>
        </p:nvSpPr>
        <p:spPr>
          <a:xfrm>
            <a:off x="866216" y="3936980"/>
            <a:ext cx="6619244" cy="68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40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NINA PERALES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40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MALDEF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216" y="2468362"/>
            <a:ext cx="661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Southwest Voter Registration Education Project</a:t>
            </a:r>
          </a:p>
          <a:p>
            <a:r>
              <a:rPr lang="en-US" sz="1800" dirty="0">
                <a:solidFill>
                  <a:schemeClr val="bg1"/>
                </a:solidFill>
              </a:rPr>
              <a:t>Texas Latino Redistricting and Voting Rights Summit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114352"/>
            <a:ext cx="6571060" cy="546360"/>
          </a:xfrm>
        </p:spPr>
        <p:txBody>
          <a:bodyPr/>
          <a:lstStyle/>
          <a:p>
            <a:r>
              <a:rPr lang="en-US" dirty="0"/>
              <a:t>2011 Redistricting Cycle </a:t>
            </a:r>
            <a:br>
              <a:rPr lang="en-US" dirty="0"/>
            </a:br>
            <a:r>
              <a:rPr lang="en-US" sz="1800" dirty="0"/>
              <a:t>LITIGATION BY THE TEXAS LATINO REDISTRICTING TASK FORCE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4" y="1767892"/>
            <a:ext cx="3618869" cy="432197"/>
          </a:xfrm>
        </p:spPr>
        <p:txBody>
          <a:bodyPr>
            <a:noAutofit/>
          </a:bodyPr>
          <a:lstStyle/>
          <a:p>
            <a:r>
              <a:rPr lang="en-US" sz="1600" dirty="0"/>
              <a:t>State House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866215" y="2200090"/>
            <a:ext cx="3618869" cy="2802216"/>
          </a:xfrm>
        </p:spPr>
        <p:txBody>
          <a:bodyPr>
            <a:noAutofit/>
          </a:bodyPr>
          <a:lstStyle/>
          <a:p>
            <a:r>
              <a:rPr lang="en-US" sz="1250" dirty="0"/>
              <a:t>House districts intentionally discriminated on the basis of race</a:t>
            </a:r>
          </a:p>
          <a:p>
            <a:pPr lvl="1"/>
            <a:r>
              <a:rPr lang="en-US" sz="1250" dirty="0"/>
              <a:t>El Paso County (HD78)</a:t>
            </a:r>
          </a:p>
          <a:p>
            <a:pPr lvl="1"/>
            <a:r>
              <a:rPr lang="en-US" sz="1250" dirty="0"/>
              <a:t>Bexar County (HD117)</a:t>
            </a:r>
          </a:p>
          <a:p>
            <a:pPr lvl="1"/>
            <a:r>
              <a:rPr lang="en-US" sz="1250" dirty="0"/>
              <a:t>Nueces County (elimination of HD33) </a:t>
            </a:r>
          </a:p>
          <a:p>
            <a:r>
              <a:rPr lang="en-US" sz="1250" dirty="0"/>
              <a:t>Texas racially gerrymandered HD117 in Bexar County (Task Force only claim)</a:t>
            </a:r>
          </a:p>
          <a:p>
            <a:r>
              <a:rPr lang="en-US" sz="1250" dirty="0"/>
              <a:t>Texas racially gerrymandered HD90 in Tarrant County (Task Force only claim)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656534" y="1806668"/>
            <a:ext cx="3618870" cy="456619"/>
          </a:xfrm>
        </p:spPr>
        <p:txBody>
          <a:bodyPr/>
          <a:lstStyle/>
          <a:p>
            <a:r>
              <a:rPr lang="en-US" dirty="0"/>
              <a:t>Congressional Plan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"/>
          </p:nvPr>
        </p:nvSpPr>
        <p:spPr>
          <a:xfrm>
            <a:off x="4656534" y="2265506"/>
            <a:ext cx="3618869" cy="2736799"/>
          </a:xfrm>
        </p:spPr>
        <p:txBody>
          <a:bodyPr>
            <a:normAutofit/>
          </a:bodyPr>
          <a:lstStyle/>
          <a:p>
            <a:r>
              <a:rPr lang="en-US" dirty="0"/>
              <a:t>CD23 discriminated against Latinos intentionally and in effect </a:t>
            </a:r>
          </a:p>
          <a:p>
            <a:r>
              <a:rPr lang="en-US" dirty="0"/>
              <a:t>CD23 was a racial gerrymander (Task Force only claim)</a:t>
            </a:r>
          </a:p>
          <a:p>
            <a:r>
              <a:rPr lang="en-US" dirty="0"/>
              <a:t>Districts in the </a:t>
            </a:r>
            <a:r>
              <a:rPr lang="en-US" dirty="0" err="1"/>
              <a:t>DFW</a:t>
            </a:r>
            <a:r>
              <a:rPr lang="en-US" dirty="0"/>
              <a:t> </a:t>
            </a:r>
            <a:r>
              <a:rPr lang="en-US" dirty="0" err="1"/>
              <a:t>Metroplex</a:t>
            </a:r>
            <a:r>
              <a:rPr lang="en-US" dirty="0"/>
              <a:t> intentionally discriminated based on race</a:t>
            </a:r>
          </a:p>
          <a:p>
            <a:r>
              <a:rPr lang="en-US" dirty="0"/>
              <a:t>CD26 in </a:t>
            </a:r>
            <a:r>
              <a:rPr lang="en-US" dirty="0" err="1"/>
              <a:t>DFW</a:t>
            </a:r>
            <a:r>
              <a:rPr lang="en-US" dirty="0"/>
              <a:t> </a:t>
            </a:r>
            <a:r>
              <a:rPr lang="en-US" dirty="0" err="1"/>
              <a:t>Metroplex</a:t>
            </a:r>
            <a:r>
              <a:rPr lang="en-US" dirty="0"/>
              <a:t> was a racial gerrymander (Task Force only claim)</a:t>
            </a:r>
          </a:p>
        </p:txBody>
      </p:sp>
    </p:spTree>
    <p:extLst>
      <p:ext uri="{BB962C8B-B14F-4D97-AF65-F5344CB8AC3E}">
        <p14:creationId xmlns:p14="http://schemas.microsoft.com/office/powerpoint/2010/main" val="13139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 Redistricting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Texas Again Enacts Discriminatory Redistricting Plans</a:t>
            </a:r>
          </a:p>
        </p:txBody>
      </p:sp>
    </p:spTree>
    <p:extLst>
      <p:ext uri="{BB962C8B-B14F-4D97-AF65-F5344CB8AC3E}">
        <p14:creationId xmlns:p14="http://schemas.microsoft.com/office/powerpoint/2010/main" val="225460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ge88749badf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25" y="1289447"/>
            <a:ext cx="5948363" cy="330517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e88749badf_0_169"/>
          <p:cNvSpPr txBox="1">
            <a:spLocks noGrp="1"/>
          </p:cNvSpPr>
          <p:nvPr>
            <p:ph type="title" idx="4294967295"/>
          </p:nvPr>
        </p:nvSpPr>
        <p:spPr>
          <a:xfrm>
            <a:off x="866216" y="533205"/>
            <a:ext cx="65712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Thin"/>
              <a:buNone/>
            </a:pPr>
            <a:r>
              <a:rPr lang="en">
                <a:solidFill>
                  <a:srgbClr val="000000"/>
                </a:solidFill>
              </a:rPr>
              <a:t>TEXAS POPULATION CHANGE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2000-2010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e88749badf_0_428"/>
          <p:cNvSpPr txBox="1">
            <a:spLocks noGrp="1"/>
          </p:cNvSpPr>
          <p:nvPr>
            <p:ph type="title" idx="4294967295"/>
          </p:nvPr>
        </p:nvSpPr>
        <p:spPr>
          <a:xfrm>
            <a:off x="290146" y="23753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rPr lang="en" dirty="0"/>
              <a:t>TEXAS POPULATION CHANGE OVER DECADE </a:t>
            </a:r>
            <a:endParaRPr dirty="0"/>
          </a:p>
        </p:txBody>
      </p:sp>
      <p:sp>
        <p:nvSpPr>
          <p:cNvPr id="524" name="Google Shape;524;ge88749badf_0_428"/>
          <p:cNvSpPr txBox="1"/>
          <p:nvPr/>
        </p:nvSpPr>
        <p:spPr>
          <a:xfrm>
            <a:off x="146446" y="4802096"/>
            <a:ext cx="88512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MALDEF</a:t>
            </a:r>
            <a:endParaRPr sz="1100"/>
          </a:p>
        </p:txBody>
      </p:sp>
      <p:sp>
        <p:nvSpPr>
          <p:cNvPr id="525" name="Google Shape;525;ge88749badf_0_428"/>
          <p:cNvSpPr txBox="1"/>
          <p:nvPr/>
        </p:nvSpPr>
        <p:spPr>
          <a:xfrm>
            <a:off x="628650" y="1369219"/>
            <a:ext cx="1978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Texas Population Change: +3,999,944</a:t>
            </a:r>
            <a:endParaRPr sz="1100"/>
          </a:p>
        </p:txBody>
      </p:sp>
      <p:pic>
        <p:nvPicPr>
          <p:cNvPr id="526" name="Google Shape;526;ge88749badf_0_4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494" y="1185000"/>
            <a:ext cx="5575764" cy="3447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Create New Latino Districts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Harris County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Failure to create a new Latino majority congressional district</a:t>
            </a:r>
          </a:p>
          <a:p>
            <a:r>
              <a:rPr lang="en-US" dirty="0"/>
              <a:t>Failure to create a new Latino majority state house district</a:t>
            </a:r>
          </a:p>
          <a:p>
            <a:r>
              <a:rPr lang="en-US" dirty="0"/>
              <a:t>Failure to create a new Latino majority </a:t>
            </a:r>
            <a:r>
              <a:rPr lang="en-US" dirty="0" err="1"/>
              <a:t>SBOE</a:t>
            </a:r>
            <a:r>
              <a:rPr lang="en-US" dirty="0"/>
              <a:t> district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DFW</a:t>
            </a:r>
            <a:r>
              <a:rPr lang="en-US" dirty="0"/>
              <a:t> </a:t>
            </a:r>
            <a:r>
              <a:rPr lang="en-US" dirty="0" err="1"/>
              <a:t>Metroplex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Failure to create a new Latino majority congressional district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r>
              <a:rPr lang="en-US" dirty="0"/>
              <a:t>More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r>
              <a:rPr lang="en-US" dirty="0"/>
              <a:t>Failure to create a new Latino majority senate district in South/Central Texas</a:t>
            </a:r>
          </a:p>
          <a:p>
            <a:r>
              <a:rPr lang="en-US" dirty="0"/>
              <a:t>Failure to create a new Latino majority state house district in West Texas</a:t>
            </a:r>
          </a:p>
          <a:p>
            <a:r>
              <a:rPr lang="en-US" dirty="0"/>
              <a:t>Failure to create a new Latino majority state house district in South/Central Texas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2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Weakened Existing Opportunity Districts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House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/>
              <a:t>HD31 in South Texas (Starr/Zapata)</a:t>
            </a:r>
          </a:p>
          <a:p>
            <a:endParaRPr lang="en-US" sz="1800" dirty="0"/>
          </a:p>
          <a:p>
            <a:r>
              <a:rPr lang="en-US" sz="1800" dirty="0"/>
              <a:t>HD37 in South Texas (Cameron/Willacy)</a:t>
            </a:r>
          </a:p>
          <a:p>
            <a:endParaRPr lang="en-US" sz="1800" dirty="0"/>
          </a:p>
          <a:p>
            <a:r>
              <a:rPr lang="en-US" sz="1800" dirty="0"/>
              <a:t>HD118 in Bexar County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SBOE</a:t>
            </a:r>
            <a:r>
              <a:rPr lang="en-US" dirty="0"/>
              <a:t> Plan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SBOE</a:t>
            </a:r>
            <a:r>
              <a:rPr lang="en-US" sz="1800" dirty="0"/>
              <a:t> District 3 in South Texas (Starr/Bexar)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r>
              <a:rPr lang="en-US" dirty="0"/>
              <a:t>Congressional Plan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6"/>
          </p:nvPr>
        </p:nvSpPr>
        <p:spPr>
          <a:xfrm>
            <a:off x="5915025" y="2390446"/>
            <a:ext cx="3134846" cy="2129846"/>
          </a:xfrm>
        </p:spPr>
        <p:txBody>
          <a:bodyPr>
            <a:normAutofit/>
          </a:bodyPr>
          <a:lstStyle/>
          <a:p>
            <a:r>
              <a:rPr lang="en-US" sz="1800" dirty="0"/>
              <a:t>CD23 in West Texas</a:t>
            </a:r>
          </a:p>
          <a:p>
            <a:endParaRPr lang="en-US" sz="1800" dirty="0"/>
          </a:p>
          <a:p>
            <a:r>
              <a:rPr lang="en-US" sz="1800" dirty="0"/>
              <a:t>CD15 in South Texas (Hidalgo/Guadalupe)</a:t>
            </a:r>
          </a:p>
        </p:txBody>
      </p:sp>
    </p:spTree>
    <p:extLst>
      <p:ext uri="{BB962C8B-B14F-4D97-AF65-F5344CB8AC3E}">
        <p14:creationId xmlns:p14="http://schemas.microsoft.com/office/powerpoint/2010/main" val="82995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e88749badf_0_1"/>
          <p:cNvSpPr txBox="1">
            <a:spLocks noGrp="1"/>
          </p:cNvSpPr>
          <p:nvPr>
            <p:ph type="title"/>
          </p:nvPr>
        </p:nvSpPr>
        <p:spPr>
          <a:xfrm>
            <a:off x="866217" y="1803358"/>
            <a:ext cx="6619200" cy="134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576" name="Google Shape;576;ge88749badf_0_1"/>
          <p:cNvSpPr txBox="1">
            <a:spLocks noGrp="1"/>
          </p:cNvSpPr>
          <p:nvPr>
            <p:ph type="body" idx="1"/>
          </p:nvPr>
        </p:nvSpPr>
        <p:spPr>
          <a:xfrm>
            <a:off x="853950" y="3459450"/>
            <a:ext cx="6619200" cy="15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Nina Perales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Vice President of Litigation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MALDEF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nperales@maldef.org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327</Words>
  <Application>Microsoft Office PowerPoint</Application>
  <PresentationFormat>On-screen Show (16:9)</PresentationFormat>
  <Paragraphs>53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Libre Franklin Thin</vt:lpstr>
      <vt:lpstr>Noto Sans Symbols</vt:lpstr>
      <vt:lpstr>Ion Boardroom</vt:lpstr>
      <vt:lpstr>Celestial</vt:lpstr>
      <vt:lpstr>The Fight for Representation Continues:  Texas  Redistricting</vt:lpstr>
      <vt:lpstr>2011 Redistricting Cycle  LITIGATION BY THE TEXAS LATINO REDISTRICTING TASK FORCE  </vt:lpstr>
      <vt:lpstr>2021 Redistricting</vt:lpstr>
      <vt:lpstr>TEXAS POPULATION CHANGE  2000-2010 </vt:lpstr>
      <vt:lpstr>TEXAS POPULATION CHANGE OVER DECADE </vt:lpstr>
      <vt:lpstr>Failure to Create New Latino Districts</vt:lpstr>
      <vt:lpstr>Texas Weakened Existing Opportunity Districts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Methodological Approaches When Redistricting For Racial Justice</dc:title>
  <dc:creator>Nina Perales</dc:creator>
  <cp:lastModifiedBy>WETCUSER</cp:lastModifiedBy>
  <cp:revision>12</cp:revision>
  <dcterms:modified xsi:type="dcterms:W3CDTF">2021-11-17T20:33:54Z</dcterms:modified>
</cp:coreProperties>
</file>